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1"/>
  </p:notesMasterIdLst>
  <p:sldIdLst>
    <p:sldId id="502" r:id="rId2"/>
    <p:sldId id="568" r:id="rId3"/>
    <p:sldId id="569" r:id="rId4"/>
    <p:sldId id="607" r:id="rId5"/>
    <p:sldId id="600" r:id="rId6"/>
    <p:sldId id="570" r:id="rId7"/>
    <p:sldId id="571" r:id="rId8"/>
    <p:sldId id="572" r:id="rId9"/>
    <p:sldId id="573" r:id="rId10"/>
    <p:sldId id="574" r:id="rId11"/>
    <p:sldId id="588" r:id="rId12"/>
    <p:sldId id="591" r:id="rId13"/>
    <p:sldId id="575" r:id="rId14"/>
    <p:sldId id="577" r:id="rId15"/>
    <p:sldId id="578" r:id="rId16"/>
    <p:sldId id="579" r:id="rId17"/>
    <p:sldId id="576" r:id="rId18"/>
    <p:sldId id="581" r:id="rId19"/>
    <p:sldId id="582" r:id="rId20"/>
    <p:sldId id="605" r:id="rId21"/>
    <p:sldId id="580" r:id="rId22"/>
    <p:sldId id="587" r:id="rId23"/>
    <p:sldId id="593" r:id="rId24"/>
    <p:sldId id="589" r:id="rId25"/>
    <p:sldId id="590" r:id="rId26"/>
    <p:sldId id="594" r:id="rId27"/>
    <p:sldId id="595" r:id="rId28"/>
    <p:sldId id="583" r:id="rId29"/>
    <p:sldId id="596" r:id="rId30"/>
    <p:sldId id="597" r:id="rId31"/>
    <p:sldId id="598" r:id="rId32"/>
    <p:sldId id="599" r:id="rId33"/>
    <p:sldId id="601" r:id="rId34"/>
    <p:sldId id="602" r:id="rId35"/>
    <p:sldId id="603" r:id="rId36"/>
    <p:sldId id="606" r:id="rId37"/>
    <p:sldId id="584" r:id="rId38"/>
    <p:sldId id="585" r:id="rId39"/>
    <p:sldId id="586" r:id="rId4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howGuides="1">
      <p:cViewPr varScale="1">
        <p:scale>
          <a:sx n="105" d="100"/>
          <a:sy n="105" d="100"/>
        </p:scale>
        <p:origin x="232" y="6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1C170C7-1A89-47F9-B183-583369D09C49}" type="datetimeFigureOut">
              <a:rPr lang="zh-CN" altLang="en-US" smtClean="0"/>
              <a:t>2024-04-26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83C08D4-F311-45A7-AA0D-3A569BDA4A19}" type="slidenum">
              <a:rPr lang="zh-CN" altLang="en-US" smtClean="0"/>
              <a:t>‹#›</a:t>
            </a:fld>
            <a:endParaRPr lang="zh-CN" altLang="en-US"/>
          </a:p>
        </p:txBody>
      </p:sp>
    </p:spTree>
    <p:extLst>
      <p:ext uri="{BB962C8B-B14F-4D97-AF65-F5344CB8AC3E}">
        <p14:creationId xmlns:p14="http://schemas.microsoft.com/office/powerpoint/2010/main" val="1403003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83C08D4-F311-45A7-AA0D-3A569BDA4A19}" type="slidenum">
              <a:rPr lang="zh-CN" altLang="en-US" smtClean="0"/>
              <a:t>10</a:t>
            </a:fld>
            <a:endParaRPr lang="zh-CN" altLang="en-US"/>
          </a:p>
        </p:txBody>
      </p:sp>
    </p:spTree>
    <p:extLst>
      <p:ext uri="{BB962C8B-B14F-4D97-AF65-F5344CB8AC3E}">
        <p14:creationId xmlns:p14="http://schemas.microsoft.com/office/powerpoint/2010/main" val="1093035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83C08D4-F311-45A7-AA0D-3A569BDA4A19}" type="slidenum">
              <a:rPr lang="zh-CN" altLang="en-US" smtClean="0"/>
              <a:t>23</a:t>
            </a:fld>
            <a:endParaRPr lang="zh-CN" altLang="en-US"/>
          </a:p>
        </p:txBody>
      </p:sp>
    </p:spTree>
    <p:extLst>
      <p:ext uri="{BB962C8B-B14F-4D97-AF65-F5344CB8AC3E}">
        <p14:creationId xmlns:p14="http://schemas.microsoft.com/office/powerpoint/2010/main" val="30823977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2024-04-26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844967249"/>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2024-04-26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3873385729"/>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2024-04-26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791116003"/>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纸张纹理空白背景">
    <p:spTree>
      <p:nvGrpSpPr>
        <p:cNvPr id="1" name=""/>
        <p:cNvGrpSpPr/>
        <p:nvPr/>
      </p:nvGrpSpPr>
      <p:grpSpPr>
        <a:xfrm>
          <a:off x="0" y="0"/>
          <a:ext cx="0" cy="0"/>
          <a:chOff x="0" y="0"/>
          <a:chExt cx="0" cy="0"/>
        </a:xfrm>
      </p:grpSpPr>
      <p:pic>
        <p:nvPicPr>
          <p:cNvPr id="6" name="图片 5" descr="图片包含 游戏机, 鸟, 白色&#10;&#10;描述已自动生成"/>
          <p:cNvPicPr>
            <a:picLocks noChangeAspect="1"/>
          </p:cNvPicPr>
          <p:nvPr userDrawn="1"/>
        </p:nvPicPr>
        <p:blipFill>
          <a:blip r:embed="rId2" cstate="screen">
            <a:alphaModFix amt="50000"/>
          </a:blip>
          <a:stretch>
            <a:fillRect/>
          </a:stretch>
        </p:blipFill>
        <p:spPr>
          <a:xfrm>
            <a:off x="0" y="0"/>
            <a:ext cx="12192000" cy="6858000"/>
          </a:xfrm>
          <a:prstGeom prst="rect">
            <a:avLst/>
          </a:prstGeom>
        </p:spPr>
      </p:pic>
    </p:spTree>
    <p:extLst>
      <p:ext uri="{BB962C8B-B14F-4D97-AF65-F5344CB8AC3E}">
        <p14:creationId xmlns:p14="http://schemas.microsoft.com/office/powerpoint/2010/main" val="541847778"/>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2024-04-26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1571503928"/>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2024-04-26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4041263623"/>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2024-04-26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248903881"/>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D997B5FA-0921-464F-AAE1-844C04324D75}" type="datetimeFigureOut">
              <a:rPr lang="zh-CN" altLang="en-US" smtClean="0"/>
              <a:t>2024-04-26</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1549110220"/>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2024-04-26</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1945752411"/>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t>2024-04-26</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1712641792"/>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2024-04-26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507542861"/>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2024-04-26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3343136480"/>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14000">
              <a:srgbClr val="FFEECB"/>
            </a:gs>
            <a:gs pos="100000">
              <a:schemeClr val="bg1"/>
            </a:gs>
          </a:gsLst>
          <a:lin ang="16200000" scaled="0"/>
        </a:gra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t>2024-04-26</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96810256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 Id="rId9"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2.png"/><Relationship Id="rId3" Type="http://schemas.openxmlformats.org/officeDocument/2006/relationships/image" Target="../media/image36.png"/><Relationship Id="rId7" Type="http://schemas.openxmlformats.org/officeDocument/2006/relationships/image" Target="../media/image40.png"/><Relationship Id="rId12" Type="http://schemas.openxmlformats.org/officeDocument/2006/relationships/image" Target="../media/image45.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39.png"/><Relationship Id="rId11" Type="http://schemas.openxmlformats.org/officeDocument/2006/relationships/image" Target="../media/image44.png"/><Relationship Id="rId5" Type="http://schemas.openxmlformats.org/officeDocument/2006/relationships/image" Target="../media/image38.png"/><Relationship Id="rId10" Type="http://schemas.openxmlformats.org/officeDocument/2006/relationships/image" Target="../media/image43.png"/><Relationship Id="rId4" Type="http://schemas.openxmlformats.org/officeDocument/2006/relationships/image" Target="../media/image37.png"/><Relationship Id="rId9" Type="http://schemas.openxmlformats.org/officeDocument/2006/relationships/image" Target="../media/image42.png"/></Relationships>
</file>

<file path=ppt/slides/_rels/slide1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 Id="rId5" Type="http://schemas.openxmlformats.org/officeDocument/2006/relationships/image" Target="../media/image2.png"/><Relationship Id="rId4" Type="http://schemas.openxmlformats.org/officeDocument/2006/relationships/image" Target="../media/image49.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0.png"/><Relationship Id="rId1" Type="http://schemas.openxmlformats.org/officeDocument/2006/relationships/slideLayout" Target="../slideLayouts/slideLayout7.xml"/><Relationship Id="rId4" Type="http://schemas.openxmlformats.org/officeDocument/2006/relationships/image" Target="../media/image51.png"/></Relationships>
</file>

<file path=ppt/slides/_rels/slide1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56.png"/><Relationship Id="rId4" Type="http://schemas.openxmlformats.org/officeDocument/2006/relationships/image" Target="../media/image55.png"/></Relationships>
</file>

<file path=ppt/slides/_rels/slide1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2.png"/><Relationship Id="rId4" Type="http://schemas.openxmlformats.org/officeDocument/2006/relationships/image" Target="../media/image58.pn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9.png"/><Relationship Id="rId1" Type="http://schemas.openxmlformats.org/officeDocument/2006/relationships/slideLayout" Target="../slideLayouts/slideLayout7.xml"/><Relationship Id="rId5" Type="http://schemas.openxmlformats.org/officeDocument/2006/relationships/image" Target="../media/image2.png"/><Relationship Id="rId4" Type="http://schemas.openxmlformats.org/officeDocument/2006/relationships/image" Target="../media/image60.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64.png"/><Relationship Id="rId7" Type="http://schemas.openxmlformats.org/officeDocument/2006/relationships/image" Target="../media/image68.png"/><Relationship Id="rId2" Type="http://schemas.openxmlformats.org/officeDocument/2006/relationships/image" Target="../media/image63.png"/><Relationship Id="rId1" Type="http://schemas.openxmlformats.org/officeDocument/2006/relationships/slideLayout" Target="../slideLayouts/slideLayout7.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2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3" Type="http://schemas.openxmlformats.org/officeDocument/2006/relationships/image" Target="../media/image71.png"/><Relationship Id="rId7"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2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80.png"/><Relationship Id="rId4" Type="http://schemas.openxmlformats.org/officeDocument/2006/relationships/image" Target="../media/image79.png"/></Relationships>
</file>

<file path=ppt/slides/_rels/slide2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84.png"/><Relationship Id="rId4" Type="http://schemas.openxmlformats.org/officeDocument/2006/relationships/image" Target="../media/image83.png"/></Relationships>
</file>

<file path=ppt/slides/_rels/slide2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7.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2.png"/></Relationships>
</file>

<file path=ppt/slides/_rels/slide2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2.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2.png"/><Relationship Id="rId1" Type="http://schemas.openxmlformats.org/officeDocument/2006/relationships/slideLayout" Target="../slideLayouts/slideLayout7.xml"/><Relationship Id="rId5" Type="http://schemas.openxmlformats.org/officeDocument/2006/relationships/image" Target="../media/image94.png"/><Relationship Id="rId4" Type="http://schemas.openxmlformats.org/officeDocument/2006/relationships/image" Target="../media/image93.png"/></Relationships>
</file>

<file path=ppt/slides/_rels/slide31.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32.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7.xml"/><Relationship Id="rId5" Type="http://schemas.openxmlformats.org/officeDocument/2006/relationships/image" Target="../media/image99.png"/><Relationship Id="rId4" Type="http://schemas.openxmlformats.org/officeDocument/2006/relationships/image" Target="../media/image2.png"/></Relationships>
</file>

<file path=ppt/slides/_rels/slide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1.png"/><Relationship Id="rId1" Type="http://schemas.openxmlformats.org/officeDocument/2006/relationships/slideLayout" Target="../slideLayouts/slideLayout7.xml"/><Relationship Id="rId5" Type="http://schemas.openxmlformats.org/officeDocument/2006/relationships/image" Target="../media/image103.png"/><Relationship Id="rId4" Type="http://schemas.openxmlformats.org/officeDocument/2006/relationships/image" Target="../media/image102.png"/></Relationships>
</file>

<file path=ppt/slides/_rels/slide36.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06.png"/><Relationship Id="rId4" Type="http://schemas.openxmlformats.org/officeDocument/2006/relationships/image" Target="../media/image105.jpg"/></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8.png"/><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39.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2.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1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8" Type="http://schemas.openxmlformats.org/officeDocument/2006/relationships/image" Target="../media/image21.gif"/><Relationship Id="rId13" Type="http://schemas.openxmlformats.org/officeDocument/2006/relationships/image" Target="../media/image2.png"/><Relationship Id="rId3" Type="http://schemas.openxmlformats.org/officeDocument/2006/relationships/image" Target="../media/image16.png"/><Relationship Id="rId7" Type="http://schemas.openxmlformats.org/officeDocument/2006/relationships/image" Target="../media/image20.png"/><Relationship Id="rId12" Type="http://schemas.openxmlformats.org/officeDocument/2006/relationships/image" Target="../media/image25.pn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19.png"/><Relationship Id="rId11" Type="http://schemas.openxmlformats.org/officeDocument/2006/relationships/image" Target="../media/image24.gif"/><Relationship Id="rId5" Type="http://schemas.openxmlformats.org/officeDocument/2006/relationships/image" Target="../media/image18.png"/><Relationship Id="rId10"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22.png"/></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67CF6320-53F6-FEE4-B7CD-04021830C91C}"/>
              </a:ext>
            </a:extLst>
          </p:cNvPr>
          <p:cNvSpPr/>
          <p:nvPr/>
        </p:nvSpPr>
        <p:spPr>
          <a:xfrm>
            <a:off x="0" y="0"/>
            <a:ext cx="6294120" cy="6858000"/>
          </a:xfrm>
          <a:prstGeom prst="rect">
            <a:avLst/>
          </a:prstGeom>
          <a:gradFill>
            <a:gsLst>
              <a:gs pos="0">
                <a:srgbClr val="1C2F43"/>
              </a:gs>
              <a:gs pos="10000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Times New Roman" pitchFamily="18" charset="0"/>
              <a:ea typeface="微软雅黑" panose="020B0503020204020204" pitchFamily="34" charset="-122"/>
              <a:cs typeface="Times New Roman" pitchFamily="18" charset="0"/>
            </a:endParaRPr>
          </a:p>
        </p:txBody>
      </p:sp>
      <p:sp>
        <p:nvSpPr>
          <p:cNvPr id="8" name="文本框 7">
            <a:extLst>
              <a:ext uri="{FF2B5EF4-FFF2-40B4-BE49-F238E27FC236}">
                <a16:creationId xmlns:a16="http://schemas.microsoft.com/office/drawing/2014/main" id="{58865E62-C7AC-CB5F-9D5C-BD6BDB2A5BDD}"/>
              </a:ext>
            </a:extLst>
          </p:cNvPr>
          <p:cNvSpPr txBox="1"/>
          <p:nvPr/>
        </p:nvSpPr>
        <p:spPr>
          <a:xfrm>
            <a:off x="199109" y="489504"/>
            <a:ext cx="7023325" cy="249299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5400" dirty="0">
                <a:solidFill>
                  <a:prstClr val="white"/>
                </a:solidFill>
                <a:latin typeface="Times New Roman" pitchFamily="18" charset="0"/>
                <a:ea typeface="微软雅黑" panose="020B0503020204020204" pitchFamily="34" charset="-122"/>
                <a:cs typeface="Times New Roman" pitchFamily="18" charset="0"/>
                <a:sym typeface="+mn-ea"/>
              </a:rPr>
              <a:t>3D Gaussians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5400" b="0" i="0" u="none" strike="noStrike" kern="1200" cap="none" spc="0" normalizeH="0" baseline="0" noProof="0" dirty="0">
                <a:ln>
                  <a:noFill/>
                </a:ln>
                <a:solidFill>
                  <a:prstClr val="white"/>
                </a:solidFill>
                <a:effectLst/>
                <a:uLnTx/>
                <a:uFillTx/>
                <a:latin typeface="Times New Roman" pitchFamily="18" charset="0"/>
                <a:ea typeface="微软雅黑" panose="020B0503020204020204" pitchFamily="34" charset="-122"/>
                <a:cs typeface="Times New Roman" pitchFamily="18" charset="0"/>
                <a:sym typeface="+mn-ea"/>
              </a:rPr>
              <a:t>Splatting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800" b="0" i="0" u="none" strike="noStrike" kern="1200" cap="none" spc="0" normalizeH="0" baseline="0" noProof="0" dirty="0">
                <a:ln>
                  <a:noFill/>
                </a:ln>
                <a:solidFill>
                  <a:prstClr val="white"/>
                </a:solidFill>
                <a:effectLst/>
                <a:uLnTx/>
                <a:uFillTx/>
                <a:latin typeface="Times New Roman" pitchFamily="18" charset="0"/>
                <a:ea typeface="汉仪旗黑X1-75W" pitchFamily="18" charset="-122"/>
                <a:cs typeface="Times New Roman" pitchFamily="18" charset="0"/>
                <a:sym typeface="+mn-ea"/>
              </a:rPr>
              <a:t>			</a:t>
            </a:r>
          </a:p>
        </p:txBody>
      </p:sp>
      <p:pic>
        <p:nvPicPr>
          <p:cNvPr id="2" name="图片 1">
            <a:extLst>
              <a:ext uri="{FF2B5EF4-FFF2-40B4-BE49-F238E27FC236}">
                <a16:creationId xmlns:a16="http://schemas.microsoft.com/office/drawing/2014/main" id="{E4839D7A-F291-364B-4FE3-6E03A53FF427}"/>
              </a:ext>
            </a:extLst>
          </p:cNvPr>
          <p:cNvPicPr>
            <a:picLocks noChangeAspect="1"/>
          </p:cNvPicPr>
          <p:nvPr/>
        </p:nvPicPr>
        <p:blipFill>
          <a:blip r:embed="rId2"/>
          <a:stretch>
            <a:fillRect/>
          </a:stretch>
        </p:blipFill>
        <p:spPr>
          <a:xfrm>
            <a:off x="11265327" y="12110"/>
            <a:ext cx="926672" cy="926672"/>
          </a:xfrm>
          <a:prstGeom prst="rect">
            <a:avLst/>
          </a:prstGeom>
        </p:spPr>
      </p:pic>
    </p:spTree>
    <p:extLst>
      <p:ext uri="{BB962C8B-B14F-4D97-AF65-F5344CB8AC3E}">
        <p14:creationId xmlns:p14="http://schemas.microsoft.com/office/powerpoint/2010/main" val="23747641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EC3642A-020A-CD72-AA5C-9314D290B247}"/>
              </a:ext>
            </a:extLst>
          </p:cNvPr>
          <p:cNvSpPr>
            <a:spLocks noGrp="1"/>
          </p:cNvSpPr>
          <p:nvPr>
            <p:ph type="sldNum" sz="quarter" idx="12"/>
          </p:nvPr>
        </p:nvSpPr>
        <p:spPr/>
        <p:txBody>
          <a:bodyPr/>
          <a:lstStyle/>
          <a:p>
            <a:fld id="{565CE74E-AB26-4998-AD42-012C4C1AD076}" type="slidenum">
              <a:rPr lang="zh-CN" altLang="en-US" smtClean="0"/>
              <a:t>10</a:t>
            </a:fld>
            <a:endParaRPr lang="zh-CN" altLang="en-US"/>
          </a:p>
        </p:txBody>
      </p:sp>
      <p:pic>
        <p:nvPicPr>
          <p:cNvPr id="4" name="图片 3">
            <a:extLst>
              <a:ext uri="{FF2B5EF4-FFF2-40B4-BE49-F238E27FC236}">
                <a16:creationId xmlns:a16="http://schemas.microsoft.com/office/drawing/2014/main" id="{C313F4BD-593A-EBAB-B8E8-09C2E9B1BBF4}"/>
              </a:ext>
            </a:extLst>
          </p:cNvPr>
          <p:cNvPicPr>
            <a:picLocks noChangeAspect="1"/>
          </p:cNvPicPr>
          <p:nvPr/>
        </p:nvPicPr>
        <p:blipFill>
          <a:blip r:embed="rId3"/>
          <a:stretch>
            <a:fillRect/>
          </a:stretch>
        </p:blipFill>
        <p:spPr>
          <a:xfrm>
            <a:off x="307445" y="691952"/>
            <a:ext cx="6581242" cy="2408321"/>
          </a:xfrm>
          <a:prstGeom prst="rect">
            <a:avLst/>
          </a:prstGeom>
        </p:spPr>
      </p:pic>
      <p:sp>
        <p:nvSpPr>
          <p:cNvPr id="5" name="矩形 4">
            <a:extLst>
              <a:ext uri="{FF2B5EF4-FFF2-40B4-BE49-F238E27FC236}">
                <a16:creationId xmlns:a16="http://schemas.microsoft.com/office/drawing/2014/main" id="{9D5449FD-3C0C-4B81-9E27-20B5D7D4EF13}"/>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8" name="图片 7">
            <a:extLst>
              <a:ext uri="{FF2B5EF4-FFF2-40B4-BE49-F238E27FC236}">
                <a16:creationId xmlns:a16="http://schemas.microsoft.com/office/drawing/2014/main" id="{682498B9-3D03-60A3-50E6-A78D8FD0DB5C}"/>
              </a:ext>
            </a:extLst>
          </p:cNvPr>
          <p:cNvPicPr>
            <a:picLocks noChangeAspect="1"/>
          </p:cNvPicPr>
          <p:nvPr/>
        </p:nvPicPr>
        <p:blipFill>
          <a:blip r:embed="rId4"/>
          <a:stretch>
            <a:fillRect/>
          </a:stretch>
        </p:blipFill>
        <p:spPr>
          <a:xfrm>
            <a:off x="2774827" y="631299"/>
            <a:ext cx="2590933" cy="393720"/>
          </a:xfrm>
          <a:prstGeom prst="rect">
            <a:avLst/>
          </a:prstGeom>
        </p:spPr>
      </p:pic>
      <p:pic>
        <p:nvPicPr>
          <p:cNvPr id="9" name="图片 8">
            <a:extLst>
              <a:ext uri="{FF2B5EF4-FFF2-40B4-BE49-F238E27FC236}">
                <a16:creationId xmlns:a16="http://schemas.microsoft.com/office/drawing/2014/main" id="{DBFD7BEC-9ACA-211D-D05F-28CB07F17E3D}"/>
              </a:ext>
            </a:extLst>
          </p:cNvPr>
          <p:cNvPicPr>
            <a:picLocks noChangeAspect="1"/>
          </p:cNvPicPr>
          <p:nvPr/>
        </p:nvPicPr>
        <p:blipFill>
          <a:blip r:embed="rId5"/>
          <a:stretch>
            <a:fillRect/>
          </a:stretch>
        </p:blipFill>
        <p:spPr>
          <a:xfrm>
            <a:off x="3955870" y="2756121"/>
            <a:ext cx="695325" cy="266700"/>
          </a:xfrm>
          <a:prstGeom prst="rect">
            <a:avLst/>
          </a:prstGeom>
        </p:spPr>
      </p:pic>
      <p:pic>
        <p:nvPicPr>
          <p:cNvPr id="11" name="图片 10">
            <a:extLst>
              <a:ext uri="{FF2B5EF4-FFF2-40B4-BE49-F238E27FC236}">
                <a16:creationId xmlns:a16="http://schemas.microsoft.com/office/drawing/2014/main" id="{CB1626ED-9B28-EDF5-E455-120AD3F3021F}"/>
              </a:ext>
            </a:extLst>
          </p:cNvPr>
          <p:cNvPicPr>
            <a:picLocks noChangeAspect="1"/>
          </p:cNvPicPr>
          <p:nvPr/>
        </p:nvPicPr>
        <p:blipFill>
          <a:blip r:embed="rId6"/>
          <a:stretch>
            <a:fillRect/>
          </a:stretch>
        </p:blipFill>
        <p:spPr>
          <a:xfrm>
            <a:off x="360864" y="3351701"/>
            <a:ext cx="5004896" cy="2638156"/>
          </a:xfrm>
          <a:prstGeom prst="rect">
            <a:avLst/>
          </a:prstGeom>
        </p:spPr>
      </p:pic>
      <p:pic>
        <p:nvPicPr>
          <p:cNvPr id="13" name="图片 12">
            <a:extLst>
              <a:ext uri="{FF2B5EF4-FFF2-40B4-BE49-F238E27FC236}">
                <a16:creationId xmlns:a16="http://schemas.microsoft.com/office/drawing/2014/main" id="{AEAC2792-4DEF-7D24-12AA-94F4DA7C9042}"/>
              </a:ext>
            </a:extLst>
          </p:cNvPr>
          <p:cNvPicPr>
            <a:picLocks noChangeAspect="1"/>
          </p:cNvPicPr>
          <p:nvPr/>
        </p:nvPicPr>
        <p:blipFill>
          <a:blip r:embed="rId7"/>
          <a:stretch>
            <a:fillRect/>
          </a:stretch>
        </p:blipFill>
        <p:spPr>
          <a:xfrm>
            <a:off x="8104623" y="613832"/>
            <a:ext cx="2007031" cy="3366193"/>
          </a:xfrm>
          <a:prstGeom prst="rect">
            <a:avLst/>
          </a:prstGeom>
        </p:spPr>
      </p:pic>
      <p:pic>
        <p:nvPicPr>
          <p:cNvPr id="14" name="图片 13">
            <a:extLst>
              <a:ext uri="{FF2B5EF4-FFF2-40B4-BE49-F238E27FC236}">
                <a16:creationId xmlns:a16="http://schemas.microsoft.com/office/drawing/2014/main" id="{E8675ACA-6123-BA72-65A2-90EF99BF5767}"/>
              </a:ext>
            </a:extLst>
          </p:cNvPr>
          <p:cNvPicPr>
            <a:picLocks noChangeAspect="1"/>
          </p:cNvPicPr>
          <p:nvPr/>
        </p:nvPicPr>
        <p:blipFill>
          <a:blip r:embed="rId8"/>
          <a:stretch>
            <a:fillRect/>
          </a:stretch>
        </p:blipFill>
        <p:spPr>
          <a:xfrm>
            <a:off x="6795710" y="4660570"/>
            <a:ext cx="4624855" cy="1695780"/>
          </a:xfrm>
          <a:prstGeom prst="rect">
            <a:avLst/>
          </a:prstGeom>
        </p:spPr>
      </p:pic>
      <p:sp>
        <p:nvSpPr>
          <p:cNvPr id="15" name="文本框 14">
            <a:extLst>
              <a:ext uri="{FF2B5EF4-FFF2-40B4-BE49-F238E27FC236}">
                <a16:creationId xmlns:a16="http://schemas.microsoft.com/office/drawing/2014/main" id="{4D3EDD10-348C-5E9D-8BF7-DBF1070C7673}"/>
              </a:ext>
            </a:extLst>
          </p:cNvPr>
          <p:cNvSpPr txBox="1"/>
          <p:nvPr/>
        </p:nvSpPr>
        <p:spPr>
          <a:xfrm>
            <a:off x="7889756" y="244500"/>
            <a:ext cx="1787139" cy="369332"/>
          </a:xfrm>
          <a:prstGeom prst="rect">
            <a:avLst/>
          </a:prstGeom>
          <a:noFill/>
        </p:spPr>
        <p:txBody>
          <a:bodyPr wrap="square" rtlCol="0">
            <a:spAutoFit/>
          </a:bodyPr>
          <a:lstStyle/>
          <a:p>
            <a:pPr marL="285750" indent="-285750">
              <a:buFont typeface="Wingdings" panose="05000000000000000000" pitchFamily="2" charset="2"/>
              <a:buChar char="Ø"/>
            </a:pPr>
            <a:r>
              <a:rPr lang="en-US" altLang="zh-CN" dirty="0"/>
              <a:t>2D</a:t>
            </a:r>
            <a:endParaRPr lang="zh-CN" altLang="en-US" dirty="0"/>
          </a:p>
        </p:txBody>
      </p:sp>
      <p:sp>
        <p:nvSpPr>
          <p:cNvPr id="17" name="文本框 14">
            <a:extLst>
              <a:ext uri="{FF2B5EF4-FFF2-40B4-BE49-F238E27FC236}">
                <a16:creationId xmlns:a16="http://schemas.microsoft.com/office/drawing/2014/main" id="{4D3EDD10-348C-5E9D-8BF7-DBF1070C7673}"/>
              </a:ext>
            </a:extLst>
          </p:cNvPr>
          <p:cNvSpPr txBox="1"/>
          <p:nvPr/>
        </p:nvSpPr>
        <p:spPr>
          <a:xfrm>
            <a:off x="6510446" y="4209583"/>
            <a:ext cx="1787139" cy="3693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Wingdings" panose="05000000000000000000" pitchFamily="2" charset="2"/>
              <a:buChar char="Ø"/>
            </a:pPr>
            <a:r>
              <a:rPr lang="en-US" altLang="zh-CN" dirty="0"/>
              <a:t>3D Gaussians</a:t>
            </a:r>
            <a:endParaRPr lang="zh-CN" altLang="en-US" dirty="0"/>
          </a:p>
        </p:txBody>
      </p:sp>
      <p:sp>
        <p:nvSpPr>
          <p:cNvPr id="18" name="文本框 17">
            <a:extLst>
              <a:ext uri="{FF2B5EF4-FFF2-40B4-BE49-F238E27FC236}">
                <a16:creationId xmlns:a16="http://schemas.microsoft.com/office/drawing/2014/main" id="{74CDB6C9-3214-CDA5-757F-1967210AC12F}"/>
              </a:ext>
            </a:extLst>
          </p:cNvPr>
          <p:cNvSpPr txBox="1"/>
          <p:nvPr/>
        </p:nvSpPr>
        <p:spPr>
          <a:xfrm>
            <a:off x="4593200" y="2682924"/>
            <a:ext cx="4514937" cy="369332"/>
          </a:xfrm>
          <a:prstGeom prst="rect">
            <a:avLst/>
          </a:prstGeom>
          <a:noFill/>
        </p:spPr>
        <p:txBody>
          <a:bodyPr wrap="square" rtlCol="0">
            <a:spAutoFit/>
          </a:bodyPr>
          <a:lstStyle/>
          <a:p>
            <a:r>
              <a:rPr lang="zh-CN" altLang="en-US" dirty="0"/>
              <a:t>，因为（</a:t>
            </a:r>
            <a:r>
              <a:rPr lang="en-US" altLang="zh-CN" dirty="0" err="1"/>
              <a:t>x,y,z</a:t>
            </a:r>
            <a:r>
              <a:rPr lang="zh-CN" altLang="en-US" dirty="0"/>
              <a:t>）就是中心点</a:t>
            </a:r>
          </a:p>
        </p:txBody>
      </p:sp>
      <p:pic>
        <p:nvPicPr>
          <p:cNvPr id="3" name="图片 2">
            <a:extLst>
              <a:ext uri="{FF2B5EF4-FFF2-40B4-BE49-F238E27FC236}">
                <a16:creationId xmlns:a16="http://schemas.microsoft.com/office/drawing/2014/main" id="{38553D0D-9AAB-5FF0-46FF-23E7667B6504}"/>
              </a:ext>
            </a:extLst>
          </p:cNvPr>
          <p:cNvPicPr>
            <a:picLocks noChangeAspect="1"/>
          </p:cNvPicPr>
          <p:nvPr/>
        </p:nvPicPr>
        <p:blipFill>
          <a:blip r:embed="rId9"/>
          <a:stretch>
            <a:fillRect/>
          </a:stretch>
        </p:blipFill>
        <p:spPr>
          <a:xfrm>
            <a:off x="11265327" y="-2"/>
            <a:ext cx="926672" cy="926672"/>
          </a:xfrm>
          <a:prstGeom prst="rect">
            <a:avLst/>
          </a:prstGeom>
        </p:spPr>
      </p:pic>
    </p:spTree>
    <p:extLst>
      <p:ext uri="{BB962C8B-B14F-4D97-AF65-F5344CB8AC3E}">
        <p14:creationId xmlns:p14="http://schemas.microsoft.com/office/powerpoint/2010/main" val="30766995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5F47CEAE-9BE9-DB48-DE05-03A55D0C6EB6}"/>
              </a:ext>
            </a:extLst>
          </p:cNvPr>
          <p:cNvSpPr>
            <a:spLocks noGrp="1"/>
          </p:cNvSpPr>
          <p:nvPr>
            <p:ph type="sldNum" sz="quarter" idx="12"/>
          </p:nvPr>
        </p:nvSpPr>
        <p:spPr/>
        <p:txBody>
          <a:bodyPr/>
          <a:lstStyle/>
          <a:p>
            <a:fld id="{565CE74E-AB26-4998-AD42-012C4C1AD076}" type="slidenum">
              <a:rPr lang="zh-CN" altLang="en-US" smtClean="0"/>
              <a:t>11</a:t>
            </a:fld>
            <a:endParaRPr lang="zh-CN" altLang="en-US"/>
          </a:p>
        </p:txBody>
      </p:sp>
      <p:pic>
        <p:nvPicPr>
          <p:cNvPr id="4" name="图片 3">
            <a:extLst>
              <a:ext uri="{FF2B5EF4-FFF2-40B4-BE49-F238E27FC236}">
                <a16:creationId xmlns:a16="http://schemas.microsoft.com/office/drawing/2014/main" id="{3A4A0A98-DD88-8790-1364-DAB823B72E32}"/>
              </a:ext>
            </a:extLst>
          </p:cNvPr>
          <p:cNvPicPr>
            <a:picLocks noChangeAspect="1"/>
          </p:cNvPicPr>
          <p:nvPr/>
        </p:nvPicPr>
        <p:blipFill>
          <a:blip r:embed="rId2"/>
          <a:stretch>
            <a:fillRect/>
          </a:stretch>
        </p:blipFill>
        <p:spPr>
          <a:xfrm>
            <a:off x="1114169" y="309682"/>
            <a:ext cx="10217675" cy="3429176"/>
          </a:xfrm>
          <a:prstGeom prst="rect">
            <a:avLst/>
          </a:prstGeom>
        </p:spPr>
      </p:pic>
      <p:sp>
        <p:nvSpPr>
          <p:cNvPr id="5" name="矩形 4">
            <a:extLst>
              <a:ext uri="{FF2B5EF4-FFF2-40B4-BE49-F238E27FC236}">
                <a16:creationId xmlns:a16="http://schemas.microsoft.com/office/drawing/2014/main" id="{8460240D-091C-5034-71F4-5597BBB0C4D0}"/>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9" name="图片 8">
            <a:extLst>
              <a:ext uri="{FF2B5EF4-FFF2-40B4-BE49-F238E27FC236}">
                <a16:creationId xmlns:a16="http://schemas.microsoft.com/office/drawing/2014/main" id="{3574127A-01AD-7F44-FC0B-C45CF4CD975E}"/>
              </a:ext>
            </a:extLst>
          </p:cNvPr>
          <p:cNvPicPr>
            <a:picLocks noChangeAspect="1"/>
          </p:cNvPicPr>
          <p:nvPr/>
        </p:nvPicPr>
        <p:blipFill>
          <a:blip r:embed="rId3"/>
          <a:stretch>
            <a:fillRect/>
          </a:stretch>
        </p:blipFill>
        <p:spPr>
          <a:xfrm>
            <a:off x="1114169" y="3624718"/>
            <a:ext cx="10217675" cy="2825895"/>
          </a:xfrm>
          <a:prstGeom prst="rect">
            <a:avLst/>
          </a:prstGeom>
        </p:spPr>
      </p:pic>
      <p:pic>
        <p:nvPicPr>
          <p:cNvPr id="10" name="图片 9">
            <a:extLst>
              <a:ext uri="{FF2B5EF4-FFF2-40B4-BE49-F238E27FC236}">
                <a16:creationId xmlns:a16="http://schemas.microsoft.com/office/drawing/2014/main" id="{D14DB42F-3D7F-DD5A-13A4-3CE8582A3DBF}"/>
              </a:ext>
            </a:extLst>
          </p:cNvPr>
          <p:cNvPicPr>
            <a:picLocks noChangeAspect="1"/>
          </p:cNvPicPr>
          <p:nvPr/>
        </p:nvPicPr>
        <p:blipFill>
          <a:blip r:embed="rId4"/>
          <a:stretch>
            <a:fillRect/>
          </a:stretch>
        </p:blipFill>
        <p:spPr>
          <a:xfrm>
            <a:off x="11265327" y="-2"/>
            <a:ext cx="926672" cy="926672"/>
          </a:xfrm>
          <a:prstGeom prst="rect">
            <a:avLst/>
          </a:prstGeom>
        </p:spPr>
      </p:pic>
    </p:spTree>
    <p:extLst>
      <p:ext uri="{BB962C8B-B14F-4D97-AF65-F5344CB8AC3E}">
        <p14:creationId xmlns:p14="http://schemas.microsoft.com/office/powerpoint/2010/main" val="20317928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D6CADD7B-CC78-0D46-0D01-5E9FB9969232}"/>
              </a:ext>
            </a:extLst>
          </p:cNvPr>
          <p:cNvSpPr>
            <a:spLocks noGrp="1"/>
          </p:cNvSpPr>
          <p:nvPr>
            <p:ph type="sldNum" sz="quarter" idx="12"/>
          </p:nvPr>
        </p:nvSpPr>
        <p:spPr/>
        <p:txBody>
          <a:bodyPr/>
          <a:lstStyle/>
          <a:p>
            <a:fld id="{565CE74E-AB26-4998-AD42-012C4C1AD076}" type="slidenum">
              <a:rPr lang="zh-CN" altLang="en-US" smtClean="0"/>
              <a:t>12</a:t>
            </a:fld>
            <a:endParaRPr lang="zh-CN" altLang="en-US"/>
          </a:p>
        </p:txBody>
      </p:sp>
      <p:sp>
        <p:nvSpPr>
          <p:cNvPr id="3" name="矩形 2">
            <a:extLst>
              <a:ext uri="{FF2B5EF4-FFF2-40B4-BE49-F238E27FC236}">
                <a16:creationId xmlns:a16="http://schemas.microsoft.com/office/drawing/2014/main" id="{8D2A440A-3BD7-0F2E-5FC5-493EAAB6F880}"/>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4" name="图片 3">
            <a:extLst>
              <a:ext uri="{FF2B5EF4-FFF2-40B4-BE49-F238E27FC236}">
                <a16:creationId xmlns:a16="http://schemas.microsoft.com/office/drawing/2014/main" id="{2FC88802-20B5-1B1C-5A65-BB5865512FCF}"/>
              </a:ext>
            </a:extLst>
          </p:cNvPr>
          <p:cNvPicPr>
            <a:picLocks noChangeAspect="1"/>
          </p:cNvPicPr>
          <p:nvPr/>
        </p:nvPicPr>
        <p:blipFill>
          <a:blip r:embed="rId2"/>
          <a:stretch>
            <a:fillRect/>
          </a:stretch>
        </p:blipFill>
        <p:spPr>
          <a:xfrm>
            <a:off x="485347" y="243859"/>
            <a:ext cx="219475" cy="219475"/>
          </a:xfrm>
          <a:prstGeom prst="rect">
            <a:avLst/>
          </a:prstGeom>
        </p:spPr>
      </p:pic>
      <p:sp>
        <p:nvSpPr>
          <p:cNvPr id="5" name="文本框 4">
            <a:extLst>
              <a:ext uri="{FF2B5EF4-FFF2-40B4-BE49-F238E27FC236}">
                <a16:creationId xmlns:a16="http://schemas.microsoft.com/office/drawing/2014/main" id="{56969422-3F47-5CE9-E89E-25972D66A953}"/>
              </a:ext>
            </a:extLst>
          </p:cNvPr>
          <p:cNvSpPr txBox="1"/>
          <p:nvPr/>
        </p:nvSpPr>
        <p:spPr>
          <a:xfrm>
            <a:off x="871451" y="153541"/>
            <a:ext cx="8326735" cy="400110"/>
          </a:xfrm>
          <a:prstGeom prst="rect">
            <a:avLst/>
          </a:prstGeom>
          <a:noFill/>
        </p:spPr>
        <p:txBody>
          <a:bodyPr wrap="square">
            <a:spAutoFit/>
          </a:bodyPr>
          <a:lstStyle/>
          <a:p>
            <a:r>
              <a:rPr lang="en-US" altLang="zh-CN" sz="2000"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C++ OpenGL</a:t>
            </a:r>
          </a:p>
        </p:txBody>
      </p:sp>
      <p:pic>
        <p:nvPicPr>
          <p:cNvPr id="6" name="图片 5">
            <a:extLst>
              <a:ext uri="{FF2B5EF4-FFF2-40B4-BE49-F238E27FC236}">
                <a16:creationId xmlns:a16="http://schemas.microsoft.com/office/drawing/2014/main" id="{B08BA39C-2588-136D-BDD8-5C1772CCAC60}"/>
              </a:ext>
            </a:extLst>
          </p:cNvPr>
          <p:cNvPicPr>
            <a:picLocks noChangeAspect="1"/>
          </p:cNvPicPr>
          <p:nvPr/>
        </p:nvPicPr>
        <p:blipFill>
          <a:blip r:embed="rId3"/>
          <a:stretch>
            <a:fillRect/>
          </a:stretch>
        </p:blipFill>
        <p:spPr>
          <a:xfrm>
            <a:off x="595084" y="1229082"/>
            <a:ext cx="3495675" cy="838200"/>
          </a:xfrm>
          <a:prstGeom prst="rect">
            <a:avLst/>
          </a:prstGeom>
        </p:spPr>
      </p:pic>
      <p:pic>
        <p:nvPicPr>
          <p:cNvPr id="8" name="图片 7">
            <a:extLst>
              <a:ext uri="{FF2B5EF4-FFF2-40B4-BE49-F238E27FC236}">
                <a16:creationId xmlns:a16="http://schemas.microsoft.com/office/drawing/2014/main" id="{BEC3BCC3-4D97-9430-2F5A-FC2E90D3F70B}"/>
              </a:ext>
            </a:extLst>
          </p:cNvPr>
          <p:cNvPicPr>
            <a:picLocks noChangeAspect="1"/>
          </p:cNvPicPr>
          <p:nvPr/>
        </p:nvPicPr>
        <p:blipFill>
          <a:blip r:embed="rId4"/>
          <a:stretch>
            <a:fillRect/>
          </a:stretch>
        </p:blipFill>
        <p:spPr>
          <a:xfrm>
            <a:off x="4522074" y="1040874"/>
            <a:ext cx="6298841" cy="1097285"/>
          </a:xfrm>
          <a:prstGeom prst="rect">
            <a:avLst/>
          </a:prstGeom>
        </p:spPr>
      </p:pic>
      <p:sp>
        <p:nvSpPr>
          <p:cNvPr id="10" name="文本框 9">
            <a:extLst>
              <a:ext uri="{FF2B5EF4-FFF2-40B4-BE49-F238E27FC236}">
                <a16:creationId xmlns:a16="http://schemas.microsoft.com/office/drawing/2014/main" id="{B197CCF8-25E0-8C77-C83B-4E569A57DFAC}"/>
              </a:ext>
            </a:extLst>
          </p:cNvPr>
          <p:cNvSpPr txBox="1"/>
          <p:nvPr/>
        </p:nvSpPr>
        <p:spPr>
          <a:xfrm>
            <a:off x="485347" y="758588"/>
            <a:ext cx="6096000" cy="369332"/>
          </a:xfrm>
          <a:prstGeom prst="rect">
            <a:avLst/>
          </a:prstGeom>
          <a:noFill/>
        </p:spPr>
        <p:txBody>
          <a:bodyPr wrap="square">
            <a:spAutoFit/>
          </a:bodyPr>
          <a:lstStyle/>
          <a:p>
            <a:pPr marL="285750" indent="-285750">
              <a:buFont typeface="Wingdings" panose="05000000000000000000" pitchFamily="2" charset="2"/>
              <a:buChar char="Ø"/>
            </a:pPr>
            <a:r>
              <a:rPr lang="en-US" altLang="zh-CN" dirty="0"/>
              <a:t>Transformation matrices</a:t>
            </a:r>
            <a:endParaRPr lang="zh-CN" altLang="en-US" dirty="0"/>
          </a:p>
        </p:txBody>
      </p:sp>
      <p:sp>
        <p:nvSpPr>
          <p:cNvPr id="12" name="文本框 11">
            <a:extLst>
              <a:ext uri="{FF2B5EF4-FFF2-40B4-BE49-F238E27FC236}">
                <a16:creationId xmlns:a16="http://schemas.microsoft.com/office/drawing/2014/main" id="{C3A2C291-6920-2CBF-4FE9-C4F2DB89CD1A}"/>
              </a:ext>
            </a:extLst>
          </p:cNvPr>
          <p:cNvSpPr txBox="1"/>
          <p:nvPr/>
        </p:nvSpPr>
        <p:spPr>
          <a:xfrm>
            <a:off x="396975" y="2572546"/>
            <a:ext cx="6096000" cy="369332"/>
          </a:xfrm>
          <a:prstGeom prst="rect">
            <a:avLst/>
          </a:prstGeom>
          <a:noFill/>
        </p:spPr>
        <p:txBody>
          <a:bodyPr wrap="square">
            <a:spAutoFit/>
          </a:bodyPr>
          <a:lstStyle/>
          <a:p>
            <a:pPr marL="285750" indent="-285750">
              <a:buFont typeface="Wingdings" panose="05000000000000000000" pitchFamily="2" charset="2"/>
              <a:buChar char="Ø"/>
            </a:pPr>
            <a:r>
              <a:rPr lang="en-US" altLang="zh-CN" dirty="0"/>
              <a:t>Translation matrices</a:t>
            </a:r>
            <a:endParaRPr lang="zh-CN" altLang="en-US" dirty="0"/>
          </a:p>
        </p:txBody>
      </p:sp>
      <p:pic>
        <p:nvPicPr>
          <p:cNvPr id="13" name="图片 12">
            <a:extLst>
              <a:ext uri="{FF2B5EF4-FFF2-40B4-BE49-F238E27FC236}">
                <a16:creationId xmlns:a16="http://schemas.microsoft.com/office/drawing/2014/main" id="{C157DB7B-5F5A-C429-0F34-0EA579631533}"/>
              </a:ext>
            </a:extLst>
          </p:cNvPr>
          <p:cNvPicPr>
            <a:picLocks noChangeAspect="1"/>
          </p:cNvPicPr>
          <p:nvPr/>
        </p:nvPicPr>
        <p:blipFill>
          <a:blip r:embed="rId5"/>
          <a:stretch>
            <a:fillRect/>
          </a:stretch>
        </p:blipFill>
        <p:spPr>
          <a:xfrm>
            <a:off x="3337309" y="2352460"/>
            <a:ext cx="981075" cy="838200"/>
          </a:xfrm>
          <a:prstGeom prst="rect">
            <a:avLst/>
          </a:prstGeom>
        </p:spPr>
      </p:pic>
      <p:pic>
        <p:nvPicPr>
          <p:cNvPr id="14" name="图片 13">
            <a:extLst>
              <a:ext uri="{FF2B5EF4-FFF2-40B4-BE49-F238E27FC236}">
                <a16:creationId xmlns:a16="http://schemas.microsoft.com/office/drawing/2014/main" id="{0C4DF7B1-B87D-4583-B75D-D2E0DCDF9FD7}"/>
              </a:ext>
            </a:extLst>
          </p:cNvPr>
          <p:cNvPicPr>
            <a:picLocks noChangeAspect="1"/>
          </p:cNvPicPr>
          <p:nvPr/>
        </p:nvPicPr>
        <p:blipFill>
          <a:blip r:embed="rId6"/>
          <a:stretch>
            <a:fillRect/>
          </a:stretch>
        </p:blipFill>
        <p:spPr>
          <a:xfrm>
            <a:off x="485347" y="3252714"/>
            <a:ext cx="5585855" cy="716808"/>
          </a:xfrm>
          <a:prstGeom prst="rect">
            <a:avLst/>
          </a:prstGeom>
        </p:spPr>
      </p:pic>
      <p:pic>
        <p:nvPicPr>
          <p:cNvPr id="17" name="图片 16">
            <a:extLst>
              <a:ext uri="{FF2B5EF4-FFF2-40B4-BE49-F238E27FC236}">
                <a16:creationId xmlns:a16="http://schemas.microsoft.com/office/drawing/2014/main" id="{DAC5999B-0DC4-8E64-A335-0B6156E6B20D}"/>
              </a:ext>
            </a:extLst>
          </p:cNvPr>
          <p:cNvPicPr>
            <a:picLocks noChangeAspect="1"/>
          </p:cNvPicPr>
          <p:nvPr/>
        </p:nvPicPr>
        <p:blipFill>
          <a:blip r:embed="rId7"/>
          <a:stretch>
            <a:fillRect/>
          </a:stretch>
        </p:blipFill>
        <p:spPr>
          <a:xfrm>
            <a:off x="6146204" y="2660511"/>
            <a:ext cx="5034810" cy="1178123"/>
          </a:xfrm>
          <a:prstGeom prst="rect">
            <a:avLst/>
          </a:prstGeom>
        </p:spPr>
      </p:pic>
      <p:sp>
        <p:nvSpPr>
          <p:cNvPr id="19" name="文本框 18">
            <a:extLst>
              <a:ext uri="{FF2B5EF4-FFF2-40B4-BE49-F238E27FC236}">
                <a16:creationId xmlns:a16="http://schemas.microsoft.com/office/drawing/2014/main" id="{F2D511FB-0A88-8EB9-6001-455B69C6A29F}"/>
              </a:ext>
            </a:extLst>
          </p:cNvPr>
          <p:cNvSpPr txBox="1"/>
          <p:nvPr/>
        </p:nvSpPr>
        <p:spPr>
          <a:xfrm>
            <a:off x="420046" y="4362034"/>
            <a:ext cx="6096000" cy="369332"/>
          </a:xfrm>
          <a:prstGeom prst="rect">
            <a:avLst/>
          </a:prstGeom>
          <a:noFill/>
        </p:spPr>
        <p:txBody>
          <a:bodyPr wrap="square">
            <a:spAutoFit/>
          </a:bodyPr>
          <a:lstStyle/>
          <a:p>
            <a:pPr marL="285750" indent="-285750">
              <a:buFont typeface="Wingdings" panose="05000000000000000000" pitchFamily="2" charset="2"/>
              <a:buChar char="Ø"/>
            </a:pPr>
            <a:r>
              <a:rPr lang="en-US" altLang="zh-CN" dirty="0"/>
              <a:t>Identity matrix</a:t>
            </a:r>
            <a:endParaRPr lang="zh-CN" altLang="en-US" dirty="0"/>
          </a:p>
        </p:txBody>
      </p:sp>
      <p:pic>
        <p:nvPicPr>
          <p:cNvPr id="21" name="图片 20">
            <a:extLst>
              <a:ext uri="{FF2B5EF4-FFF2-40B4-BE49-F238E27FC236}">
                <a16:creationId xmlns:a16="http://schemas.microsoft.com/office/drawing/2014/main" id="{EFD42C99-6ECF-678B-0FDA-BA785FCEF691}"/>
              </a:ext>
            </a:extLst>
          </p:cNvPr>
          <p:cNvPicPr>
            <a:picLocks noChangeAspect="1"/>
          </p:cNvPicPr>
          <p:nvPr/>
        </p:nvPicPr>
        <p:blipFill>
          <a:blip r:embed="rId8"/>
          <a:stretch>
            <a:fillRect/>
          </a:stretch>
        </p:blipFill>
        <p:spPr>
          <a:xfrm>
            <a:off x="485347" y="4795577"/>
            <a:ext cx="3683189" cy="514376"/>
          </a:xfrm>
          <a:prstGeom prst="rect">
            <a:avLst/>
          </a:prstGeom>
        </p:spPr>
      </p:pic>
      <p:sp>
        <p:nvSpPr>
          <p:cNvPr id="23" name="文本框 22">
            <a:extLst>
              <a:ext uri="{FF2B5EF4-FFF2-40B4-BE49-F238E27FC236}">
                <a16:creationId xmlns:a16="http://schemas.microsoft.com/office/drawing/2014/main" id="{4C1A358B-2712-6C03-CEB6-988014DBA38C}"/>
              </a:ext>
            </a:extLst>
          </p:cNvPr>
          <p:cNvSpPr txBox="1"/>
          <p:nvPr/>
        </p:nvSpPr>
        <p:spPr>
          <a:xfrm>
            <a:off x="5324404" y="4297823"/>
            <a:ext cx="6096000" cy="369332"/>
          </a:xfrm>
          <a:prstGeom prst="rect">
            <a:avLst/>
          </a:prstGeom>
          <a:noFill/>
        </p:spPr>
        <p:txBody>
          <a:bodyPr wrap="square">
            <a:spAutoFit/>
          </a:bodyPr>
          <a:lstStyle/>
          <a:p>
            <a:pPr marL="285750" indent="-285750">
              <a:buFont typeface="Wingdings" panose="05000000000000000000" pitchFamily="2" charset="2"/>
              <a:buChar char="Ø"/>
            </a:pPr>
            <a:r>
              <a:rPr lang="en-US" altLang="zh-CN" dirty="0"/>
              <a:t>Scaling matrices</a:t>
            </a:r>
            <a:endParaRPr lang="zh-CN" altLang="en-US" dirty="0"/>
          </a:p>
        </p:txBody>
      </p:sp>
      <p:pic>
        <p:nvPicPr>
          <p:cNvPr id="24" name="图片 23">
            <a:extLst>
              <a:ext uri="{FF2B5EF4-FFF2-40B4-BE49-F238E27FC236}">
                <a16:creationId xmlns:a16="http://schemas.microsoft.com/office/drawing/2014/main" id="{D0AE0AA5-A6C3-45B6-0502-0FFECA33405E}"/>
              </a:ext>
            </a:extLst>
          </p:cNvPr>
          <p:cNvPicPr>
            <a:picLocks noChangeAspect="1"/>
          </p:cNvPicPr>
          <p:nvPr/>
        </p:nvPicPr>
        <p:blipFill>
          <a:blip r:embed="rId9"/>
          <a:stretch>
            <a:fillRect/>
          </a:stretch>
        </p:blipFill>
        <p:spPr>
          <a:xfrm>
            <a:off x="7438954" y="4055274"/>
            <a:ext cx="933450" cy="838200"/>
          </a:xfrm>
          <a:prstGeom prst="rect">
            <a:avLst/>
          </a:prstGeom>
        </p:spPr>
      </p:pic>
      <p:pic>
        <p:nvPicPr>
          <p:cNvPr id="25" name="图片 24">
            <a:extLst>
              <a:ext uri="{FF2B5EF4-FFF2-40B4-BE49-F238E27FC236}">
                <a16:creationId xmlns:a16="http://schemas.microsoft.com/office/drawing/2014/main" id="{06EBBB7A-4BC3-EF6C-70A5-D0C27F6155C4}"/>
              </a:ext>
            </a:extLst>
          </p:cNvPr>
          <p:cNvPicPr>
            <a:picLocks noChangeAspect="1"/>
          </p:cNvPicPr>
          <p:nvPr/>
        </p:nvPicPr>
        <p:blipFill>
          <a:blip r:embed="rId10"/>
          <a:stretch>
            <a:fillRect/>
          </a:stretch>
        </p:blipFill>
        <p:spPr>
          <a:xfrm>
            <a:off x="5439086" y="4974850"/>
            <a:ext cx="6449046" cy="645712"/>
          </a:xfrm>
          <a:prstGeom prst="rect">
            <a:avLst/>
          </a:prstGeom>
        </p:spPr>
      </p:pic>
      <p:pic>
        <p:nvPicPr>
          <p:cNvPr id="27" name="图片 26">
            <a:extLst>
              <a:ext uri="{FF2B5EF4-FFF2-40B4-BE49-F238E27FC236}">
                <a16:creationId xmlns:a16="http://schemas.microsoft.com/office/drawing/2014/main" id="{B195F5F2-E40C-35E1-DB2B-37F9D6C59F7D}"/>
              </a:ext>
            </a:extLst>
          </p:cNvPr>
          <p:cNvPicPr>
            <a:picLocks noChangeAspect="1"/>
          </p:cNvPicPr>
          <p:nvPr/>
        </p:nvPicPr>
        <p:blipFill>
          <a:blip r:embed="rId11"/>
          <a:stretch>
            <a:fillRect/>
          </a:stretch>
        </p:blipFill>
        <p:spPr>
          <a:xfrm>
            <a:off x="5467233" y="5891103"/>
            <a:ext cx="5624550" cy="605475"/>
          </a:xfrm>
          <a:prstGeom prst="rect">
            <a:avLst/>
          </a:prstGeom>
        </p:spPr>
      </p:pic>
      <p:sp>
        <p:nvSpPr>
          <p:cNvPr id="29" name="文本框 28">
            <a:extLst>
              <a:ext uri="{FF2B5EF4-FFF2-40B4-BE49-F238E27FC236}">
                <a16:creationId xmlns:a16="http://schemas.microsoft.com/office/drawing/2014/main" id="{3EC446DF-8F2D-B3DC-98EC-F418ACA5E9F9}"/>
              </a:ext>
            </a:extLst>
          </p:cNvPr>
          <p:cNvSpPr txBox="1"/>
          <p:nvPr/>
        </p:nvSpPr>
        <p:spPr>
          <a:xfrm>
            <a:off x="420046" y="5482282"/>
            <a:ext cx="6096000" cy="369332"/>
          </a:xfrm>
          <a:prstGeom prst="rect">
            <a:avLst/>
          </a:prstGeom>
          <a:noFill/>
        </p:spPr>
        <p:txBody>
          <a:bodyPr wrap="square">
            <a:spAutoFit/>
          </a:bodyPr>
          <a:lstStyle/>
          <a:p>
            <a:pPr marL="285750" indent="-285750">
              <a:buFont typeface="Wingdings" panose="05000000000000000000" pitchFamily="2" charset="2"/>
              <a:buChar char="Ø"/>
            </a:pPr>
            <a:r>
              <a:rPr lang="en-US" altLang="zh-CN" dirty="0"/>
              <a:t>Rotation matrices</a:t>
            </a:r>
            <a:endParaRPr lang="zh-CN" altLang="en-US" dirty="0"/>
          </a:p>
        </p:txBody>
      </p:sp>
      <p:pic>
        <p:nvPicPr>
          <p:cNvPr id="31" name="图片 30">
            <a:extLst>
              <a:ext uri="{FF2B5EF4-FFF2-40B4-BE49-F238E27FC236}">
                <a16:creationId xmlns:a16="http://schemas.microsoft.com/office/drawing/2014/main" id="{B7A5D4F2-A95A-A1A1-C289-5635C720F32C}"/>
              </a:ext>
            </a:extLst>
          </p:cNvPr>
          <p:cNvPicPr>
            <a:picLocks noChangeAspect="1"/>
          </p:cNvPicPr>
          <p:nvPr/>
        </p:nvPicPr>
        <p:blipFill>
          <a:blip r:embed="rId12"/>
          <a:stretch>
            <a:fillRect/>
          </a:stretch>
        </p:blipFill>
        <p:spPr>
          <a:xfrm>
            <a:off x="420046" y="5893166"/>
            <a:ext cx="4704291" cy="648562"/>
          </a:xfrm>
          <a:prstGeom prst="rect">
            <a:avLst/>
          </a:prstGeom>
        </p:spPr>
      </p:pic>
      <p:pic>
        <p:nvPicPr>
          <p:cNvPr id="32" name="图片 31">
            <a:extLst>
              <a:ext uri="{FF2B5EF4-FFF2-40B4-BE49-F238E27FC236}">
                <a16:creationId xmlns:a16="http://schemas.microsoft.com/office/drawing/2014/main" id="{E71A83E5-03D3-AE30-F036-89271CF85BCD}"/>
              </a:ext>
            </a:extLst>
          </p:cNvPr>
          <p:cNvPicPr>
            <a:picLocks noChangeAspect="1"/>
          </p:cNvPicPr>
          <p:nvPr/>
        </p:nvPicPr>
        <p:blipFill>
          <a:blip r:embed="rId13"/>
          <a:stretch>
            <a:fillRect/>
          </a:stretch>
        </p:blipFill>
        <p:spPr>
          <a:xfrm>
            <a:off x="11265327" y="-2"/>
            <a:ext cx="926672" cy="926672"/>
          </a:xfrm>
          <a:prstGeom prst="rect">
            <a:avLst/>
          </a:prstGeom>
        </p:spPr>
      </p:pic>
    </p:spTree>
    <p:extLst>
      <p:ext uri="{BB962C8B-B14F-4D97-AF65-F5344CB8AC3E}">
        <p14:creationId xmlns:p14="http://schemas.microsoft.com/office/powerpoint/2010/main" val="5813246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0F3CCE45-1B38-3562-9F81-7D9E5EAEFD72}"/>
              </a:ext>
            </a:extLst>
          </p:cNvPr>
          <p:cNvSpPr>
            <a:spLocks noGrp="1"/>
          </p:cNvSpPr>
          <p:nvPr>
            <p:ph type="sldNum" sz="quarter" idx="12"/>
          </p:nvPr>
        </p:nvSpPr>
        <p:spPr/>
        <p:txBody>
          <a:bodyPr/>
          <a:lstStyle/>
          <a:p>
            <a:fld id="{565CE74E-AB26-4998-AD42-012C4C1AD076}" type="slidenum">
              <a:rPr lang="zh-CN" altLang="en-US" smtClean="0"/>
              <a:t>13</a:t>
            </a:fld>
            <a:endParaRPr lang="zh-CN" altLang="en-US"/>
          </a:p>
        </p:txBody>
      </p:sp>
      <p:sp>
        <p:nvSpPr>
          <p:cNvPr id="3" name="矩形 2">
            <a:extLst>
              <a:ext uri="{FF2B5EF4-FFF2-40B4-BE49-F238E27FC236}">
                <a16:creationId xmlns:a16="http://schemas.microsoft.com/office/drawing/2014/main" id="{9F93D2C3-DA80-8177-82C3-C3120A34EA87}"/>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4" name="图片 3">
            <a:extLst>
              <a:ext uri="{FF2B5EF4-FFF2-40B4-BE49-F238E27FC236}">
                <a16:creationId xmlns:a16="http://schemas.microsoft.com/office/drawing/2014/main" id="{B4B05C39-9A47-2AF1-9CF2-E0B0D9C18799}"/>
              </a:ext>
            </a:extLst>
          </p:cNvPr>
          <p:cNvPicPr>
            <a:picLocks noChangeAspect="1"/>
          </p:cNvPicPr>
          <p:nvPr/>
        </p:nvPicPr>
        <p:blipFill>
          <a:blip r:embed="rId2"/>
          <a:stretch>
            <a:fillRect/>
          </a:stretch>
        </p:blipFill>
        <p:spPr>
          <a:xfrm>
            <a:off x="485347" y="243859"/>
            <a:ext cx="219475" cy="219475"/>
          </a:xfrm>
          <a:prstGeom prst="rect">
            <a:avLst/>
          </a:prstGeom>
        </p:spPr>
      </p:pic>
      <p:sp>
        <p:nvSpPr>
          <p:cNvPr id="5" name="文本框 4">
            <a:extLst>
              <a:ext uri="{FF2B5EF4-FFF2-40B4-BE49-F238E27FC236}">
                <a16:creationId xmlns:a16="http://schemas.microsoft.com/office/drawing/2014/main" id="{D60F8BD9-F6EE-EB89-CFE4-43FEAADAB656}"/>
              </a:ext>
            </a:extLst>
          </p:cNvPr>
          <p:cNvSpPr txBox="1"/>
          <p:nvPr/>
        </p:nvSpPr>
        <p:spPr>
          <a:xfrm>
            <a:off x="871451" y="153541"/>
            <a:ext cx="8326735" cy="400110"/>
          </a:xfrm>
          <a:prstGeom prst="rect">
            <a:avLst/>
          </a:prstGeom>
          <a:noFill/>
        </p:spPr>
        <p:txBody>
          <a:bodyPr wrap="square">
            <a:spAutoFit/>
          </a:bodyPr>
          <a:lstStyle/>
          <a:p>
            <a:r>
              <a:rPr lang="en-US" altLang="zh-CN" sz="2000"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Spherical Harmonics</a:t>
            </a:r>
          </a:p>
        </p:txBody>
      </p:sp>
      <p:pic>
        <p:nvPicPr>
          <p:cNvPr id="7" name="图片 6">
            <a:extLst>
              <a:ext uri="{FF2B5EF4-FFF2-40B4-BE49-F238E27FC236}">
                <a16:creationId xmlns:a16="http://schemas.microsoft.com/office/drawing/2014/main" id="{8119BC70-DEAD-D53B-536D-F92AEFC128A9}"/>
              </a:ext>
            </a:extLst>
          </p:cNvPr>
          <p:cNvPicPr>
            <a:picLocks noChangeAspect="1"/>
          </p:cNvPicPr>
          <p:nvPr/>
        </p:nvPicPr>
        <p:blipFill>
          <a:blip r:embed="rId3"/>
          <a:stretch>
            <a:fillRect/>
          </a:stretch>
        </p:blipFill>
        <p:spPr>
          <a:xfrm>
            <a:off x="1358328" y="990022"/>
            <a:ext cx="8843618" cy="5053496"/>
          </a:xfrm>
          <a:prstGeom prst="rect">
            <a:avLst/>
          </a:prstGeom>
        </p:spPr>
      </p:pic>
      <p:pic>
        <p:nvPicPr>
          <p:cNvPr id="6" name="图片 5">
            <a:extLst>
              <a:ext uri="{FF2B5EF4-FFF2-40B4-BE49-F238E27FC236}">
                <a16:creationId xmlns:a16="http://schemas.microsoft.com/office/drawing/2014/main" id="{B0162346-F44A-6AAB-D22F-AFA892CD55DA}"/>
              </a:ext>
            </a:extLst>
          </p:cNvPr>
          <p:cNvPicPr>
            <a:picLocks noChangeAspect="1"/>
          </p:cNvPicPr>
          <p:nvPr/>
        </p:nvPicPr>
        <p:blipFill>
          <a:blip r:embed="rId4"/>
          <a:stretch>
            <a:fillRect/>
          </a:stretch>
        </p:blipFill>
        <p:spPr>
          <a:xfrm>
            <a:off x="11265327" y="-2"/>
            <a:ext cx="926672" cy="926672"/>
          </a:xfrm>
          <a:prstGeom prst="rect">
            <a:avLst/>
          </a:prstGeom>
        </p:spPr>
      </p:pic>
    </p:spTree>
    <p:extLst>
      <p:ext uri="{BB962C8B-B14F-4D97-AF65-F5344CB8AC3E}">
        <p14:creationId xmlns:p14="http://schemas.microsoft.com/office/powerpoint/2010/main" val="9279001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50157E08-8A5B-9173-BA59-AA8863F51258}"/>
              </a:ext>
            </a:extLst>
          </p:cNvPr>
          <p:cNvSpPr>
            <a:spLocks noGrp="1"/>
          </p:cNvSpPr>
          <p:nvPr>
            <p:ph type="sldNum" sz="quarter" idx="12"/>
          </p:nvPr>
        </p:nvSpPr>
        <p:spPr/>
        <p:txBody>
          <a:bodyPr/>
          <a:lstStyle/>
          <a:p>
            <a:fld id="{565CE74E-AB26-4998-AD42-012C4C1AD076}" type="slidenum">
              <a:rPr lang="zh-CN" altLang="en-US" smtClean="0"/>
              <a:t>14</a:t>
            </a:fld>
            <a:endParaRPr lang="zh-CN" altLang="en-US"/>
          </a:p>
        </p:txBody>
      </p:sp>
      <p:sp>
        <p:nvSpPr>
          <p:cNvPr id="3" name="矩形 2">
            <a:extLst>
              <a:ext uri="{FF2B5EF4-FFF2-40B4-BE49-F238E27FC236}">
                <a16:creationId xmlns:a16="http://schemas.microsoft.com/office/drawing/2014/main" id="{B09C81A2-19C9-BEE9-48B7-70F84BE06189}"/>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5" name="图片 4">
            <a:extLst>
              <a:ext uri="{FF2B5EF4-FFF2-40B4-BE49-F238E27FC236}">
                <a16:creationId xmlns:a16="http://schemas.microsoft.com/office/drawing/2014/main" id="{E78B813C-C234-A9B3-48FC-1A63BF6B77FC}"/>
              </a:ext>
            </a:extLst>
          </p:cNvPr>
          <p:cNvPicPr>
            <a:picLocks noChangeAspect="1"/>
          </p:cNvPicPr>
          <p:nvPr/>
        </p:nvPicPr>
        <p:blipFill>
          <a:blip r:embed="rId2"/>
          <a:stretch>
            <a:fillRect/>
          </a:stretch>
        </p:blipFill>
        <p:spPr>
          <a:xfrm>
            <a:off x="1165539" y="574096"/>
            <a:ext cx="8737432" cy="4575071"/>
          </a:xfrm>
          <a:prstGeom prst="rect">
            <a:avLst/>
          </a:prstGeom>
        </p:spPr>
      </p:pic>
      <p:sp>
        <p:nvSpPr>
          <p:cNvPr id="7" name="矩形 6">
            <a:extLst>
              <a:ext uri="{FF2B5EF4-FFF2-40B4-BE49-F238E27FC236}">
                <a16:creationId xmlns:a16="http://schemas.microsoft.com/office/drawing/2014/main" id="{E67C4565-7966-4857-2F65-5F004D695B28}"/>
              </a:ext>
            </a:extLst>
          </p:cNvPr>
          <p:cNvSpPr/>
          <p:nvPr/>
        </p:nvSpPr>
        <p:spPr>
          <a:xfrm>
            <a:off x="2343528" y="1373073"/>
            <a:ext cx="472340" cy="189279"/>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箭头连接符 8">
            <a:extLst>
              <a:ext uri="{FF2B5EF4-FFF2-40B4-BE49-F238E27FC236}">
                <a16:creationId xmlns:a16="http://schemas.microsoft.com/office/drawing/2014/main" id="{5A7FF4E2-3154-F3F1-C981-B2C34883DE6F}"/>
              </a:ext>
            </a:extLst>
          </p:cNvPr>
          <p:cNvCxnSpPr/>
          <p:nvPr/>
        </p:nvCxnSpPr>
        <p:spPr>
          <a:xfrm flipV="1">
            <a:off x="2858257" y="211947"/>
            <a:ext cx="1955968" cy="11747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文本框 9">
            <a:extLst>
              <a:ext uri="{FF2B5EF4-FFF2-40B4-BE49-F238E27FC236}">
                <a16:creationId xmlns:a16="http://schemas.microsoft.com/office/drawing/2014/main" id="{D7AC536D-86B1-FD5B-000C-C437D7FB7A96}"/>
              </a:ext>
            </a:extLst>
          </p:cNvPr>
          <p:cNvSpPr txBox="1"/>
          <p:nvPr/>
        </p:nvSpPr>
        <p:spPr>
          <a:xfrm>
            <a:off x="4805620" y="25777"/>
            <a:ext cx="2646310" cy="369332"/>
          </a:xfrm>
          <a:prstGeom prst="rect">
            <a:avLst/>
          </a:prstGeom>
          <a:noFill/>
        </p:spPr>
        <p:txBody>
          <a:bodyPr wrap="square" rtlCol="0">
            <a:spAutoFit/>
          </a:bodyPr>
          <a:lstStyle/>
          <a:p>
            <a:r>
              <a:rPr lang="zh-CN" altLang="en-US" dirty="0"/>
              <a:t>仰角和方位角</a:t>
            </a:r>
          </a:p>
        </p:txBody>
      </p:sp>
      <p:sp>
        <p:nvSpPr>
          <p:cNvPr id="11" name="矩形 10">
            <a:extLst>
              <a:ext uri="{FF2B5EF4-FFF2-40B4-BE49-F238E27FC236}">
                <a16:creationId xmlns:a16="http://schemas.microsoft.com/office/drawing/2014/main" id="{0F016C0A-3BEF-8863-BC41-A1715070D804}"/>
              </a:ext>
            </a:extLst>
          </p:cNvPr>
          <p:cNvSpPr/>
          <p:nvPr/>
        </p:nvSpPr>
        <p:spPr>
          <a:xfrm>
            <a:off x="4856614" y="32960"/>
            <a:ext cx="1519963" cy="35496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a:extLst>
              <a:ext uri="{FF2B5EF4-FFF2-40B4-BE49-F238E27FC236}">
                <a16:creationId xmlns:a16="http://schemas.microsoft.com/office/drawing/2014/main" id="{C265E2A1-7ABA-A05F-DB33-0F1D49C93366}"/>
              </a:ext>
            </a:extLst>
          </p:cNvPr>
          <p:cNvPicPr>
            <a:picLocks noChangeAspect="1"/>
          </p:cNvPicPr>
          <p:nvPr/>
        </p:nvPicPr>
        <p:blipFill>
          <a:blip r:embed="rId3"/>
          <a:stretch>
            <a:fillRect/>
          </a:stretch>
        </p:blipFill>
        <p:spPr>
          <a:xfrm>
            <a:off x="8130663" y="1197460"/>
            <a:ext cx="3338726" cy="986854"/>
          </a:xfrm>
          <a:prstGeom prst="rect">
            <a:avLst/>
          </a:prstGeom>
        </p:spPr>
      </p:pic>
      <p:pic>
        <p:nvPicPr>
          <p:cNvPr id="13" name="图片 12">
            <a:extLst>
              <a:ext uri="{FF2B5EF4-FFF2-40B4-BE49-F238E27FC236}">
                <a16:creationId xmlns:a16="http://schemas.microsoft.com/office/drawing/2014/main" id="{CDAAD022-F515-44E6-FB43-67FDC08D2D1B}"/>
              </a:ext>
            </a:extLst>
          </p:cNvPr>
          <p:cNvPicPr>
            <a:picLocks noChangeAspect="1"/>
          </p:cNvPicPr>
          <p:nvPr/>
        </p:nvPicPr>
        <p:blipFill>
          <a:blip r:embed="rId4"/>
          <a:stretch>
            <a:fillRect/>
          </a:stretch>
        </p:blipFill>
        <p:spPr>
          <a:xfrm>
            <a:off x="417514" y="4967498"/>
            <a:ext cx="2243780" cy="1689068"/>
          </a:xfrm>
          <a:prstGeom prst="rect">
            <a:avLst/>
          </a:prstGeom>
        </p:spPr>
      </p:pic>
      <p:pic>
        <p:nvPicPr>
          <p:cNvPr id="4" name="图片 3">
            <a:extLst>
              <a:ext uri="{FF2B5EF4-FFF2-40B4-BE49-F238E27FC236}">
                <a16:creationId xmlns:a16="http://schemas.microsoft.com/office/drawing/2014/main" id="{2BB78A0B-7038-1EBC-2946-0D176509E4F7}"/>
              </a:ext>
            </a:extLst>
          </p:cNvPr>
          <p:cNvPicPr>
            <a:picLocks noChangeAspect="1"/>
          </p:cNvPicPr>
          <p:nvPr/>
        </p:nvPicPr>
        <p:blipFill>
          <a:blip r:embed="rId5"/>
          <a:stretch>
            <a:fillRect/>
          </a:stretch>
        </p:blipFill>
        <p:spPr>
          <a:xfrm>
            <a:off x="11265327" y="-2"/>
            <a:ext cx="926672" cy="926672"/>
          </a:xfrm>
          <a:prstGeom prst="rect">
            <a:avLst/>
          </a:prstGeom>
        </p:spPr>
      </p:pic>
    </p:spTree>
    <p:extLst>
      <p:ext uri="{BB962C8B-B14F-4D97-AF65-F5344CB8AC3E}">
        <p14:creationId xmlns:p14="http://schemas.microsoft.com/office/powerpoint/2010/main" val="25920793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02291037-CC65-9FE4-B2C3-7BC8B2AA20B8}"/>
              </a:ext>
            </a:extLst>
          </p:cNvPr>
          <p:cNvSpPr>
            <a:spLocks noGrp="1"/>
          </p:cNvSpPr>
          <p:nvPr>
            <p:ph type="sldNum" sz="quarter" idx="12"/>
          </p:nvPr>
        </p:nvSpPr>
        <p:spPr/>
        <p:txBody>
          <a:bodyPr/>
          <a:lstStyle/>
          <a:p>
            <a:fld id="{565CE74E-AB26-4998-AD42-012C4C1AD076}" type="slidenum">
              <a:rPr lang="zh-CN" altLang="en-US" smtClean="0"/>
              <a:t>15</a:t>
            </a:fld>
            <a:endParaRPr lang="zh-CN" altLang="en-US"/>
          </a:p>
        </p:txBody>
      </p:sp>
      <p:pic>
        <p:nvPicPr>
          <p:cNvPr id="4" name="图片 3">
            <a:extLst>
              <a:ext uri="{FF2B5EF4-FFF2-40B4-BE49-F238E27FC236}">
                <a16:creationId xmlns:a16="http://schemas.microsoft.com/office/drawing/2014/main" id="{65D499C2-ACF4-BB51-0138-428944873D6A}"/>
              </a:ext>
            </a:extLst>
          </p:cNvPr>
          <p:cNvPicPr>
            <a:picLocks noChangeAspect="1"/>
          </p:cNvPicPr>
          <p:nvPr/>
        </p:nvPicPr>
        <p:blipFill>
          <a:blip r:embed="rId2"/>
          <a:stretch>
            <a:fillRect/>
          </a:stretch>
        </p:blipFill>
        <p:spPr>
          <a:xfrm>
            <a:off x="1023400" y="984144"/>
            <a:ext cx="9763595" cy="5125986"/>
          </a:xfrm>
          <a:prstGeom prst="rect">
            <a:avLst/>
          </a:prstGeom>
        </p:spPr>
      </p:pic>
      <p:sp>
        <p:nvSpPr>
          <p:cNvPr id="5" name="矩形 4">
            <a:extLst>
              <a:ext uri="{FF2B5EF4-FFF2-40B4-BE49-F238E27FC236}">
                <a16:creationId xmlns:a16="http://schemas.microsoft.com/office/drawing/2014/main" id="{377EF650-9F2D-F641-D991-F0174E68F3A5}"/>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sp>
        <p:nvSpPr>
          <p:cNvPr id="6" name="矩形 5">
            <a:extLst>
              <a:ext uri="{FF2B5EF4-FFF2-40B4-BE49-F238E27FC236}">
                <a16:creationId xmlns:a16="http://schemas.microsoft.com/office/drawing/2014/main" id="{E26F8E2B-C855-ED41-44BD-809CA81B27D5}"/>
              </a:ext>
            </a:extLst>
          </p:cNvPr>
          <p:cNvSpPr/>
          <p:nvPr/>
        </p:nvSpPr>
        <p:spPr>
          <a:xfrm>
            <a:off x="5238120" y="2507031"/>
            <a:ext cx="224057" cy="29672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箭头连接符 6">
            <a:extLst>
              <a:ext uri="{FF2B5EF4-FFF2-40B4-BE49-F238E27FC236}">
                <a16:creationId xmlns:a16="http://schemas.microsoft.com/office/drawing/2014/main" id="{193B039E-B222-EE6F-B3E4-0E10B8010BB9}"/>
              </a:ext>
            </a:extLst>
          </p:cNvPr>
          <p:cNvCxnSpPr/>
          <p:nvPr/>
        </p:nvCxnSpPr>
        <p:spPr>
          <a:xfrm flipV="1">
            <a:off x="5462177" y="1332239"/>
            <a:ext cx="1955968" cy="11747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5F8008CF-6170-D5BC-D91C-2851D10832B7}"/>
              </a:ext>
            </a:extLst>
          </p:cNvPr>
          <p:cNvSpPr txBox="1"/>
          <p:nvPr/>
        </p:nvSpPr>
        <p:spPr>
          <a:xfrm>
            <a:off x="7539259" y="1002311"/>
            <a:ext cx="981012" cy="369332"/>
          </a:xfrm>
          <a:prstGeom prst="rect">
            <a:avLst/>
          </a:prstGeom>
          <a:noFill/>
        </p:spPr>
        <p:txBody>
          <a:bodyPr wrap="square" rtlCol="0">
            <a:spAutoFit/>
          </a:bodyPr>
          <a:lstStyle/>
          <a:p>
            <a:r>
              <a:rPr lang="en-US" altLang="zh-CN" dirty="0"/>
              <a:t>0,1,2,3</a:t>
            </a:r>
            <a:endParaRPr lang="zh-CN" altLang="en-US" dirty="0"/>
          </a:p>
        </p:txBody>
      </p:sp>
      <p:cxnSp>
        <p:nvCxnSpPr>
          <p:cNvPr id="9" name="直接箭头连接符 8">
            <a:extLst>
              <a:ext uri="{FF2B5EF4-FFF2-40B4-BE49-F238E27FC236}">
                <a16:creationId xmlns:a16="http://schemas.microsoft.com/office/drawing/2014/main" id="{1D6CFEE6-C530-0EA4-50EC-F838278E9404}"/>
              </a:ext>
            </a:extLst>
          </p:cNvPr>
          <p:cNvCxnSpPr>
            <a:cxnSpLocks/>
          </p:cNvCxnSpPr>
          <p:nvPr/>
        </p:nvCxnSpPr>
        <p:spPr>
          <a:xfrm>
            <a:off x="2919822" y="3107547"/>
            <a:ext cx="63483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A6C4CD43-0CB4-7F41-4763-8BEFD040E199}"/>
              </a:ext>
            </a:extLst>
          </p:cNvPr>
          <p:cNvSpPr txBox="1"/>
          <p:nvPr/>
        </p:nvSpPr>
        <p:spPr>
          <a:xfrm>
            <a:off x="3713110" y="2922881"/>
            <a:ext cx="2382890" cy="369332"/>
          </a:xfrm>
          <a:prstGeom prst="rect">
            <a:avLst/>
          </a:prstGeom>
          <a:noFill/>
        </p:spPr>
        <p:txBody>
          <a:bodyPr wrap="square" rtlCol="0">
            <a:spAutoFit/>
          </a:bodyPr>
          <a:lstStyle/>
          <a:p>
            <a:r>
              <a:rPr lang="en-US" altLang="zh-CN" dirty="0"/>
              <a:t>48</a:t>
            </a:r>
            <a:r>
              <a:rPr lang="zh-CN" altLang="en-US" dirty="0"/>
              <a:t>个参数存储</a:t>
            </a:r>
            <a:r>
              <a:rPr lang="en-US" altLang="zh-CN" dirty="0"/>
              <a:t>RGB</a:t>
            </a:r>
            <a:endParaRPr lang="zh-CN" altLang="en-US" dirty="0"/>
          </a:p>
        </p:txBody>
      </p:sp>
      <p:sp>
        <p:nvSpPr>
          <p:cNvPr id="13" name="矩形 12">
            <a:extLst>
              <a:ext uri="{FF2B5EF4-FFF2-40B4-BE49-F238E27FC236}">
                <a16:creationId xmlns:a16="http://schemas.microsoft.com/office/drawing/2014/main" id="{022E9932-2B3D-1ADB-A5E5-BD361A1A9E9E}"/>
              </a:ext>
            </a:extLst>
          </p:cNvPr>
          <p:cNvSpPr/>
          <p:nvPr/>
        </p:nvSpPr>
        <p:spPr>
          <a:xfrm>
            <a:off x="3808500" y="3006516"/>
            <a:ext cx="1799013" cy="213091"/>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id="{E26F8E2B-C855-ED41-44BD-809CA81B27D5}"/>
              </a:ext>
            </a:extLst>
          </p:cNvPr>
          <p:cNvSpPr/>
          <p:nvPr/>
        </p:nvSpPr>
        <p:spPr>
          <a:xfrm>
            <a:off x="7539259" y="1072868"/>
            <a:ext cx="787231" cy="29672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pic>
        <p:nvPicPr>
          <p:cNvPr id="3" name="图片 2">
            <a:extLst>
              <a:ext uri="{FF2B5EF4-FFF2-40B4-BE49-F238E27FC236}">
                <a16:creationId xmlns:a16="http://schemas.microsoft.com/office/drawing/2014/main" id="{C6AB0EC0-1966-419D-C8B7-CCC0C474D049}"/>
              </a:ext>
            </a:extLst>
          </p:cNvPr>
          <p:cNvPicPr>
            <a:picLocks noChangeAspect="1"/>
          </p:cNvPicPr>
          <p:nvPr/>
        </p:nvPicPr>
        <p:blipFill>
          <a:blip r:embed="rId3"/>
          <a:stretch>
            <a:fillRect/>
          </a:stretch>
        </p:blipFill>
        <p:spPr>
          <a:xfrm>
            <a:off x="11265327" y="-2"/>
            <a:ext cx="926672" cy="926672"/>
          </a:xfrm>
          <a:prstGeom prst="rect">
            <a:avLst/>
          </a:prstGeom>
        </p:spPr>
      </p:pic>
      <p:pic>
        <p:nvPicPr>
          <p:cNvPr id="11" name="图片 10">
            <a:extLst>
              <a:ext uri="{FF2B5EF4-FFF2-40B4-BE49-F238E27FC236}">
                <a16:creationId xmlns:a16="http://schemas.microsoft.com/office/drawing/2014/main" id="{1451D416-6296-698C-F1E2-B9F18CF0B979}"/>
              </a:ext>
            </a:extLst>
          </p:cNvPr>
          <p:cNvPicPr>
            <a:picLocks noChangeAspect="1"/>
          </p:cNvPicPr>
          <p:nvPr/>
        </p:nvPicPr>
        <p:blipFill>
          <a:blip r:embed="rId4"/>
          <a:stretch>
            <a:fillRect/>
          </a:stretch>
        </p:blipFill>
        <p:spPr>
          <a:xfrm>
            <a:off x="8739233" y="1196773"/>
            <a:ext cx="1828800" cy="371475"/>
          </a:xfrm>
          <a:prstGeom prst="rect">
            <a:avLst/>
          </a:prstGeom>
        </p:spPr>
      </p:pic>
    </p:spTree>
    <p:extLst>
      <p:ext uri="{BB962C8B-B14F-4D97-AF65-F5344CB8AC3E}">
        <p14:creationId xmlns:p14="http://schemas.microsoft.com/office/powerpoint/2010/main" val="24537039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2E5CDD62-709C-6EF0-4162-61C9CDD03994}"/>
              </a:ext>
            </a:extLst>
          </p:cNvPr>
          <p:cNvSpPr>
            <a:spLocks noGrp="1"/>
          </p:cNvSpPr>
          <p:nvPr>
            <p:ph type="sldNum" sz="quarter" idx="12"/>
          </p:nvPr>
        </p:nvSpPr>
        <p:spPr/>
        <p:txBody>
          <a:bodyPr/>
          <a:lstStyle/>
          <a:p>
            <a:fld id="{565CE74E-AB26-4998-AD42-012C4C1AD076}" type="slidenum">
              <a:rPr lang="zh-CN" altLang="en-US" smtClean="0"/>
              <a:t>16</a:t>
            </a:fld>
            <a:endParaRPr lang="zh-CN" altLang="en-US"/>
          </a:p>
        </p:txBody>
      </p:sp>
      <p:pic>
        <p:nvPicPr>
          <p:cNvPr id="4" name="图片 3">
            <a:extLst>
              <a:ext uri="{FF2B5EF4-FFF2-40B4-BE49-F238E27FC236}">
                <a16:creationId xmlns:a16="http://schemas.microsoft.com/office/drawing/2014/main" id="{4BEBD116-B51F-F54D-43EC-FF387540E6FF}"/>
              </a:ext>
            </a:extLst>
          </p:cNvPr>
          <p:cNvPicPr>
            <a:picLocks noChangeAspect="1"/>
          </p:cNvPicPr>
          <p:nvPr/>
        </p:nvPicPr>
        <p:blipFill>
          <a:blip r:embed="rId2"/>
          <a:stretch>
            <a:fillRect/>
          </a:stretch>
        </p:blipFill>
        <p:spPr>
          <a:xfrm>
            <a:off x="1171046" y="381504"/>
            <a:ext cx="10094281" cy="5238648"/>
          </a:xfrm>
          <a:prstGeom prst="rect">
            <a:avLst/>
          </a:prstGeom>
        </p:spPr>
      </p:pic>
      <p:sp>
        <p:nvSpPr>
          <p:cNvPr id="5" name="矩形 4">
            <a:extLst>
              <a:ext uri="{FF2B5EF4-FFF2-40B4-BE49-F238E27FC236}">
                <a16:creationId xmlns:a16="http://schemas.microsoft.com/office/drawing/2014/main" id="{C506BBA8-7576-A949-5E8F-88C3C7D13F66}"/>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6" name="图片 5">
            <a:extLst>
              <a:ext uri="{FF2B5EF4-FFF2-40B4-BE49-F238E27FC236}">
                <a16:creationId xmlns:a16="http://schemas.microsoft.com/office/drawing/2014/main" id="{A07DE81D-FA88-166B-719A-09546216D8C2}"/>
              </a:ext>
            </a:extLst>
          </p:cNvPr>
          <p:cNvPicPr>
            <a:picLocks noChangeAspect="1"/>
          </p:cNvPicPr>
          <p:nvPr/>
        </p:nvPicPr>
        <p:blipFill>
          <a:blip r:embed="rId3"/>
          <a:stretch>
            <a:fillRect/>
          </a:stretch>
        </p:blipFill>
        <p:spPr>
          <a:xfrm>
            <a:off x="423030" y="5108394"/>
            <a:ext cx="5672970" cy="1613081"/>
          </a:xfrm>
          <a:prstGeom prst="rect">
            <a:avLst/>
          </a:prstGeom>
        </p:spPr>
      </p:pic>
      <p:pic>
        <p:nvPicPr>
          <p:cNvPr id="7" name="图片 6">
            <a:extLst>
              <a:ext uri="{FF2B5EF4-FFF2-40B4-BE49-F238E27FC236}">
                <a16:creationId xmlns:a16="http://schemas.microsoft.com/office/drawing/2014/main" id="{5645CB1F-072F-6778-D683-B5574F057F6C}"/>
              </a:ext>
            </a:extLst>
          </p:cNvPr>
          <p:cNvPicPr>
            <a:picLocks noChangeAspect="1"/>
          </p:cNvPicPr>
          <p:nvPr/>
        </p:nvPicPr>
        <p:blipFill>
          <a:blip r:embed="rId4"/>
          <a:stretch>
            <a:fillRect/>
          </a:stretch>
        </p:blipFill>
        <p:spPr>
          <a:xfrm>
            <a:off x="11265327" y="-2"/>
            <a:ext cx="926672" cy="926672"/>
          </a:xfrm>
          <a:prstGeom prst="rect">
            <a:avLst/>
          </a:prstGeom>
        </p:spPr>
      </p:pic>
    </p:spTree>
    <p:extLst>
      <p:ext uri="{BB962C8B-B14F-4D97-AF65-F5344CB8AC3E}">
        <p14:creationId xmlns:p14="http://schemas.microsoft.com/office/powerpoint/2010/main" val="36352533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DB90B551-4214-A88F-7A4A-3EE8491934D5}"/>
              </a:ext>
            </a:extLst>
          </p:cNvPr>
          <p:cNvSpPr>
            <a:spLocks noGrp="1"/>
          </p:cNvSpPr>
          <p:nvPr>
            <p:ph type="sldNum" sz="quarter" idx="12"/>
          </p:nvPr>
        </p:nvSpPr>
        <p:spPr/>
        <p:txBody>
          <a:bodyPr/>
          <a:lstStyle/>
          <a:p>
            <a:fld id="{565CE74E-AB26-4998-AD42-012C4C1AD076}" type="slidenum">
              <a:rPr lang="zh-CN" altLang="en-US" smtClean="0"/>
              <a:t>17</a:t>
            </a:fld>
            <a:endParaRPr lang="zh-CN" altLang="en-US"/>
          </a:p>
        </p:txBody>
      </p:sp>
      <p:sp>
        <p:nvSpPr>
          <p:cNvPr id="3" name="矩形 2">
            <a:extLst>
              <a:ext uri="{FF2B5EF4-FFF2-40B4-BE49-F238E27FC236}">
                <a16:creationId xmlns:a16="http://schemas.microsoft.com/office/drawing/2014/main" id="{813FCA60-C3EA-6851-4D92-AA187565FD14}"/>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4" name="图片 3">
            <a:extLst>
              <a:ext uri="{FF2B5EF4-FFF2-40B4-BE49-F238E27FC236}">
                <a16:creationId xmlns:a16="http://schemas.microsoft.com/office/drawing/2014/main" id="{87445FA2-2044-0913-2ACB-C2DB4DD80739}"/>
              </a:ext>
            </a:extLst>
          </p:cNvPr>
          <p:cNvPicPr>
            <a:picLocks noChangeAspect="1"/>
          </p:cNvPicPr>
          <p:nvPr/>
        </p:nvPicPr>
        <p:blipFill>
          <a:blip r:embed="rId2"/>
          <a:stretch>
            <a:fillRect/>
          </a:stretch>
        </p:blipFill>
        <p:spPr>
          <a:xfrm>
            <a:off x="485347" y="243859"/>
            <a:ext cx="219475" cy="219475"/>
          </a:xfrm>
          <a:prstGeom prst="rect">
            <a:avLst/>
          </a:prstGeom>
        </p:spPr>
      </p:pic>
      <p:sp>
        <p:nvSpPr>
          <p:cNvPr id="5" name="文本框 4">
            <a:extLst>
              <a:ext uri="{FF2B5EF4-FFF2-40B4-BE49-F238E27FC236}">
                <a16:creationId xmlns:a16="http://schemas.microsoft.com/office/drawing/2014/main" id="{15BED021-2138-C9ED-6631-99993CE251B7}"/>
              </a:ext>
            </a:extLst>
          </p:cNvPr>
          <p:cNvSpPr txBox="1"/>
          <p:nvPr/>
        </p:nvSpPr>
        <p:spPr>
          <a:xfrm>
            <a:off x="871451" y="153541"/>
            <a:ext cx="8326735" cy="400110"/>
          </a:xfrm>
          <a:prstGeom prst="rect">
            <a:avLst/>
          </a:prstGeom>
          <a:noFill/>
        </p:spPr>
        <p:txBody>
          <a:bodyPr wrap="square">
            <a:spAutoFit/>
          </a:bodyPr>
          <a:lstStyle/>
          <a:p>
            <a:r>
              <a:rPr lang="en-US" altLang="zh-CN" sz="2000"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Splatting</a:t>
            </a:r>
          </a:p>
        </p:txBody>
      </p:sp>
      <p:pic>
        <p:nvPicPr>
          <p:cNvPr id="6" name="图片 5">
            <a:extLst>
              <a:ext uri="{FF2B5EF4-FFF2-40B4-BE49-F238E27FC236}">
                <a16:creationId xmlns:a16="http://schemas.microsoft.com/office/drawing/2014/main" id="{1C524694-48EB-D02F-D6A5-29DD0808B389}"/>
              </a:ext>
            </a:extLst>
          </p:cNvPr>
          <p:cNvPicPr>
            <a:picLocks noChangeAspect="1"/>
          </p:cNvPicPr>
          <p:nvPr/>
        </p:nvPicPr>
        <p:blipFill>
          <a:blip r:embed="rId3"/>
          <a:stretch>
            <a:fillRect/>
          </a:stretch>
        </p:blipFill>
        <p:spPr>
          <a:xfrm>
            <a:off x="7401502" y="553651"/>
            <a:ext cx="2418196" cy="2418196"/>
          </a:xfrm>
          <a:prstGeom prst="rect">
            <a:avLst/>
          </a:prstGeom>
        </p:spPr>
      </p:pic>
      <p:sp>
        <p:nvSpPr>
          <p:cNvPr id="8" name="文本框 7">
            <a:extLst>
              <a:ext uri="{FF2B5EF4-FFF2-40B4-BE49-F238E27FC236}">
                <a16:creationId xmlns:a16="http://schemas.microsoft.com/office/drawing/2014/main" id="{48DAF1A6-3D16-5295-DE13-68A70028BBFD}"/>
              </a:ext>
            </a:extLst>
          </p:cNvPr>
          <p:cNvSpPr txBox="1"/>
          <p:nvPr/>
        </p:nvSpPr>
        <p:spPr>
          <a:xfrm>
            <a:off x="485347" y="1211475"/>
            <a:ext cx="6094990" cy="923330"/>
          </a:xfrm>
          <a:prstGeom prst="rect">
            <a:avLst/>
          </a:prstGeom>
          <a:noFill/>
        </p:spPr>
        <p:txBody>
          <a:bodyPr wrap="square">
            <a:spAutoFit/>
          </a:bodyPr>
          <a:lstStyle/>
          <a:p>
            <a:pPr marL="285750" indent="-285750">
              <a:buFont typeface="Wingdings" panose="05000000000000000000" pitchFamily="2" charset="2"/>
              <a:buChar char="Ø"/>
            </a:pPr>
            <a:r>
              <a:rPr lang="zh-CN" altLang="en-US" dirty="0">
                <a:latin typeface="仿宋" panose="02010609060101010101" pitchFamily="49" charset="-122"/>
                <a:ea typeface="仿宋" panose="02010609060101010101" pitchFamily="49" charset="-122"/>
              </a:rPr>
              <a:t>把一个雪球（高斯球）扔到一个玻璃盘子上，雪球散开以后，在撞击中心的雪量（对图像的贡献）最大，而随着离撞击中心距离的增加，雪量（贡献） 减少。</a:t>
            </a:r>
          </a:p>
        </p:txBody>
      </p:sp>
      <p:pic>
        <p:nvPicPr>
          <p:cNvPr id="9" name="图片 8">
            <a:extLst>
              <a:ext uri="{FF2B5EF4-FFF2-40B4-BE49-F238E27FC236}">
                <a16:creationId xmlns:a16="http://schemas.microsoft.com/office/drawing/2014/main" id="{71C68919-D8CA-C85E-E933-47E7C0EE995F}"/>
              </a:ext>
            </a:extLst>
          </p:cNvPr>
          <p:cNvPicPr>
            <a:picLocks noChangeAspect="1"/>
          </p:cNvPicPr>
          <p:nvPr/>
        </p:nvPicPr>
        <p:blipFill>
          <a:blip r:embed="rId4"/>
          <a:stretch>
            <a:fillRect/>
          </a:stretch>
        </p:blipFill>
        <p:spPr>
          <a:xfrm>
            <a:off x="763513" y="2935570"/>
            <a:ext cx="4630034" cy="3472526"/>
          </a:xfrm>
          <a:prstGeom prst="rect">
            <a:avLst/>
          </a:prstGeom>
        </p:spPr>
      </p:pic>
      <p:sp>
        <p:nvSpPr>
          <p:cNvPr id="11" name="文本框 10">
            <a:extLst>
              <a:ext uri="{FF2B5EF4-FFF2-40B4-BE49-F238E27FC236}">
                <a16:creationId xmlns:a16="http://schemas.microsoft.com/office/drawing/2014/main" id="{63AD570E-977F-4D7B-0054-1E74F7F8FCB9}"/>
              </a:ext>
            </a:extLst>
          </p:cNvPr>
          <p:cNvSpPr txBox="1"/>
          <p:nvPr/>
        </p:nvSpPr>
        <p:spPr>
          <a:xfrm>
            <a:off x="6712637" y="3526427"/>
            <a:ext cx="4330783" cy="646331"/>
          </a:xfrm>
          <a:prstGeom prst="rect">
            <a:avLst/>
          </a:prstGeom>
          <a:noFill/>
        </p:spPr>
        <p:txBody>
          <a:bodyPr wrap="square">
            <a:spAutoFit/>
          </a:bodyPr>
          <a:lstStyle/>
          <a:p>
            <a:pPr marL="285750" indent="-285750">
              <a:buFont typeface="Wingdings" panose="05000000000000000000" pitchFamily="2" charset="2"/>
              <a:buChar char="Ø"/>
            </a:pPr>
            <a:r>
              <a:rPr lang="zh-CN" altLang="en-US" dirty="0">
                <a:latin typeface="仿宋" panose="02010609060101010101" pitchFamily="49" charset="-122"/>
                <a:ea typeface="仿宋" panose="02010609060101010101" pitchFamily="49" charset="-122"/>
              </a:rPr>
              <a:t>在这一步中，三维高斯椭球体被投影到二维图像空间椭圆形，以进行渲染</a:t>
            </a:r>
          </a:p>
        </p:txBody>
      </p:sp>
      <p:pic>
        <p:nvPicPr>
          <p:cNvPr id="12" name="图片 11">
            <a:extLst>
              <a:ext uri="{FF2B5EF4-FFF2-40B4-BE49-F238E27FC236}">
                <a16:creationId xmlns:a16="http://schemas.microsoft.com/office/drawing/2014/main" id="{D23E1467-FBE0-8F76-2FDA-32AADF606E1A}"/>
              </a:ext>
            </a:extLst>
          </p:cNvPr>
          <p:cNvPicPr>
            <a:picLocks noChangeAspect="1"/>
          </p:cNvPicPr>
          <p:nvPr/>
        </p:nvPicPr>
        <p:blipFill>
          <a:blip r:embed="rId5"/>
          <a:stretch>
            <a:fillRect/>
          </a:stretch>
        </p:blipFill>
        <p:spPr>
          <a:xfrm>
            <a:off x="6712637" y="4335701"/>
            <a:ext cx="4222792" cy="2222831"/>
          </a:xfrm>
          <a:prstGeom prst="rect">
            <a:avLst/>
          </a:prstGeom>
        </p:spPr>
      </p:pic>
      <p:pic>
        <p:nvPicPr>
          <p:cNvPr id="7" name="图片 6">
            <a:extLst>
              <a:ext uri="{FF2B5EF4-FFF2-40B4-BE49-F238E27FC236}">
                <a16:creationId xmlns:a16="http://schemas.microsoft.com/office/drawing/2014/main" id="{3B9DFCC5-E0BD-D717-A2FF-50C3C65B403D}"/>
              </a:ext>
            </a:extLst>
          </p:cNvPr>
          <p:cNvPicPr>
            <a:picLocks noChangeAspect="1"/>
          </p:cNvPicPr>
          <p:nvPr/>
        </p:nvPicPr>
        <p:blipFill>
          <a:blip r:embed="rId6"/>
          <a:stretch>
            <a:fillRect/>
          </a:stretch>
        </p:blipFill>
        <p:spPr>
          <a:xfrm>
            <a:off x="11265327" y="-2"/>
            <a:ext cx="926672" cy="926672"/>
          </a:xfrm>
          <a:prstGeom prst="rect">
            <a:avLst/>
          </a:prstGeom>
        </p:spPr>
      </p:pic>
    </p:spTree>
    <p:extLst>
      <p:ext uri="{BB962C8B-B14F-4D97-AF65-F5344CB8AC3E}">
        <p14:creationId xmlns:p14="http://schemas.microsoft.com/office/powerpoint/2010/main" val="12960781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C4DFE09-0CB7-AB82-E178-DC4106E3B43A}"/>
              </a:ext>
            </a:extLst>
          </p:cNvPr>
          <p:cNvSpPr>
            <a:spLocks noGrp="1"/>
          </p:cNvSpPr>
          <p:nvPr>
            <p:ph type="sldNum" sz="quarter" idx="12"/>
          </p:nvPr>
        </p:nvSpPr>
        <p:spPr/>
        <p:txBody>
          <a:bodyPr/>
          <a:lstStyle/>
          <a:p>
            <a:fld id="{565CE74E-AB26-4998-AD42-012C4C1AD076}" type="slidenum">
              <a:rPr lang="zh-CN" altLang="en-US" smtClean="0"/>
              <a:t>18</a:t>
            </a:fld>
            <a:endParaRPr lang="zh-CN" altLang="en-US"/>
          </a:p>
        </p:txBody>
      </p:sp>
      <p:sp>
        <p:nvSpPr>
          <p:cNvPr id="3" name="矩形 2">
            <a:extLst>
              <a:ext uri="{FF2B5EF4-FFF2-40B4-BE49-F238E27FC236}">
                <a16:creationId xmlns:a16="http://schemas.microsoft.com/office/drawing/2014/main" id="{EB61247E-E374-B48F-CAB8-F66B0275F529}"/>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4" name="图片 3">
            <a:extLst>
              <a:ext uri="{FF2B5EF4-FFF2-40B4-BE49-F238E27FC236}">
                <a16:creationId xmlns:a16="http://schemas.microsoft.com/office/drawing/2014/main" id="{B620DD9A-350C-8CF6-2FD4-FDE829CE5D97}"/>
              </a:ext>
            </a:extLst>
          </p:cNvPr>
          <p:cNvPicPr>
            <a:picLocks noChangeAspect="1"/>
          </p:cNvPicPr>
          <p:nvPr/>
        </p:nvPicPr>
        <p:blipFill>
          <a:blip r:embed="rId2"/>
          <a:stretch>
            <a:fillRect/>
          </a:stretch>
        </p:blipFill>
        <p:spPr>
          <a:xfrm>
            <a:off x="485347" y="243859"/>
            <a:ext cx="219475" cy="219475"/>
          </a:xfrm>
          <a:prstGeom prst="rect">
            <a:avLst/>
          </a:prstGeom>
        </p:spPr>
      </p:pic>
      <p:sp>
        <p:nvSpPr>
          <p:cNvPr id="5" name="文本框 4">
            <a:extLst>
              <a:ext uri="{FF2B5EF4-FFF2-40B4-BE49-F238E27FC236}">
                <a16:creationId xmlns:a16="http://schemas.microsoft.com/office/drawing/2014/main" id="{371D430D-243B-9DFB-EAEB-F6E7B6994F9E}"/>
              </a:ext>
            </a:extLst>
          </p:cNvPr>
          <p:cNvSpPr txBox="1"/>
          <p:nvPr/>
        </p:nvSpPr>
        <p:spPr>
          <a:xfrm>
            <a:off x="871451" y="153541"/>
            <a:ext cx="8326735" cy="400110"/>
          </a:xfrm>
          <a:prstGeom prst="rect">
            <a:avLst/>
          </a:prstGeom>
          <a:noFill/>
        </p:spPr>
        <p:txBody>
          <a:bodyPr wrap="square">
            <a:spAutoFit/>
          </a:bodyPr>
          <a:lstStyle/>
          <a:p>
            <a:r>
              <a:rPr lang="en-US" altLang="zh-CN" sz="2000"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Why we need project</a:t>
            </a:r>
          </a:p>
        </p:txBody>
      </p:sp>
      <p:sp>
        <p:nvSpPr>
          <p:cNvPr id="8" name="文本框 7">
            <a:extLst>
              <a:ext uri="{FF2B5EF4-FFF2-40B4-BE49-F238E27FC236}">
                <a16:creationId xmlns:a16="http://schemas.microsoft.com/office/drawing/2014/main" id="{D3457231-1443-D1E2-4CAC-CDBFB5467D00}"/>
              </a:ext>
            </a:extLst>
          </p:cNvPr>
          <p:cNvSpPr txBox="1"/>
          <p:nvPr/>
        </p:nvSpPr>
        <p:spPr>
          <a:xfrm>
            <a:off x="5563105" y="936675"/>
            <a:ext cx="6094990" cy="1530291"/>
          </a:xfrm>
          <a:prstGeom prst="rect">
            <a:avLst/>
          </a:prstGeom>
          <a:noFill/>
        </p:spPr>
        <p:txBody>
          <a:bodyPr wrap="square">
            <a:spAutoFit/>
          </a:bodyPr>
          <a:lstStyle/>
          <a:p>
            <a:pPr algn="just">
              <a:lnSpc>
                <a:spcPct val="150000"/>
              </a:lnSpc>
            </a:pPr>
            <a:r>
              <a:rPr lang="zh-CN" altLang="en-US" sz="1600" dirty="0">
                <a:latin typeface="仿宋" panose="02010609060101010101" pitchFamily="49" charset="-122"/>
                <a:ea typeface="仿宋" panose="02010609060101010101" pitchFamily="49" charset="-122"/>
              </a:rPr>
              <a:t>光栅化其实就是将物体投影在屏幕上的图形，依据像素打散，每一个像素中填充不同的颜色，如下图中的老虎，老虎投影到屏幕上后，会被打散成一个一个的小方块，即会被拆分成一个一个的像素，把投影在屏幕上的图形，打散成一个个像素的过程就是光栅化</a:t>
            </a:r>
          </a:p>
        </p:txBody>
      </p:sp>
      <p:pic>
        <p:nvPicPr>
          <p:cNvPr id="9" name="图片 8">
            <a:extLst>
              <a:ext uri="{FF2B5EF4-FFF2-40B4-BE49-F238E27FC236}">
                <a16:creationId xmlns:a16="http://schemas.microsoft.com/office/drawing/2014/main" id="{87EC9ABE-D193-8C16-6B55-86B121BC18A5}"/>
              </a:ext>
            </a:extLst>
          </p:cNvPr>
          <p:cNvPicPr>
            <a:picLocks noChangeAspect="1"/>
          </p:cNvPicPr>
          <p:nvPr/>
        </p:nvPicPr>
        <p:blipFill>
          <a:blip r:embed="rId3"/>
          <a:stretch>
            <a:fillRect/>
          </a:stretch>
        </p:blipFill>
        <p:spPr>
          <a:xfrm>
            <a:off x="5563105" y="2849990"/>
            <a:ext cx="6381316" cy="3404334"/>
          </a:xfrm>
          <a:prstGeom prst="rect">
            <a:avLst/>
          </a:prstGeom>
        </p:spPr>
      </p:pic>
      <p:pic>
        <p:nvPicPr>
          <p:cNvPr id="10" name="图片 9">
            <a:extLst>
              <a:ext uri="{FF2B5EF4-FFF2-40B4-BE49-F238E27FC236}">
                <a16:creationId xmlns:a16="http://schemas.microsoft.com/office/drawing/2014/main" id="{F5658BD4-4CCC-DCE3-7DC9-A272507694CF}"/>
              </a:ext>
            </a:extLst>
          </p:cNvPr>
          <p:cNvPicPr>
            <a:picLocks noChangeAspect="1"/>
          </p:cNvPicPr>
          <p:nvPr/>
        </p:nvPicPr>
        <p:blipFill>
          <a:blip r:embed="rId4"/>
          <a:stretch>
            <a:fillRect/>
          </a:stretch>
        </p:blipFill>
        <p:spPr>
          <a:xfrm>
            <a:off x="387560" y="919728"/>
            <a:ext cx="5091535" cy="3818652"/>
          </a:xfrm>
          <a:prstGeom prst="rect">
            <a:avLst/>
          </a:prstGeom>
        </p:spPr>
      </p:pic>
      <p:pic>
        <p:nvPicPr>
          <p:cNvPr id="6" name="图片 5">
            <a:extLst>
              <a:ext uri="{FF2B5EF4-FFF2-40B4-BE49-F238E27FC236}">
                <a16:creationId xmlns:a16="http://schemas.microsoft.com/office/drawing/2014/main" id="{A585CE28-2DFA-CB90-33E7-C337CAD448B4}"/>
              </a:ext>
            </a:extLst>
          </p:cNvPr>
          <p:cNvPicPr>
            <a:picLocks noChangeAspect="1"/>
          </p:cNvPicPr>
          <p:nvPr/>
        </p:nvPicPr>
        <p:blipFill>
          <a:blip r:embed="rId5"/>
          <a:stretch>
            <a:fillRect/>
          </a:stretch>
        </p:blipFill>
        <p:spPr>
          <a:xfrm>
            <a:off x="11265327" y="-2"/>
            <a:ext cx="926672" cy="926672"/>
          </a:xfrm>
          <a:prstGeom prst="rect">
            <a:avLst/>
          </a:prstGeom>
        </p:spPr>
      </p:pic>
    </p:spTree>
    <p:extLst>
      <p:ext uri="{BB962C8B-B14F-4D97-AF65-F5344CB8AC3E}">
        <p14:creationId xmlns:p14="http://schemas.microsoft.com/office/powerpoint/2010/main" val="20475478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D8579389-671C-FC60-15EE-AEC0A9C29F39}"/>
              </a:ext>
            </a:extLst>
          </p:cNvPr>
          <p:cNvSpPr>
            <a:spLocks noGrp="1"/>
          </p:cNvSpPr>
          <p:nvPr>
            <p:ph type="sldNum" sz="quarter" idx="12"/>
          </p:nvPr>
        </p:nvSpPr>
        <p:spPr/>
        <p:txBody>
          <a:bodyPr/>
          <a:lstStyle/>
          <a:p>
            <a:fld id="{565CE74E-AB26-4998-AD42-012C4C1AD076}" type="slidenum">
              <a:rPr lang="zh-CN" altLang="en-US" smtClean="0"/>
              <a:t>19</a:t>
            </a:fld>
            <a:endParaRPr lang="zh-CN" altLang="en-US"/>
          </a:p>
        </p:txBody>
      </p:sp>
      <p:pic>
        <p:nvPicPr>
          <p:cNvPr id="3" name="图片 2">
            <a:extLst>
              <a:ext uri="{FF2B5EF4-FFF2-40B4-BE49-F238E27FC236}">
                <a16:creationId xmlns:a16="http://schemas.microsoft.com/office/drawing/2014/main" id="{037C22B6-EA80-F739-000A-8DF172027B47}"/>
              </a:ext>
            </a:extLst>
          </p:cNvPr>
          <p:cNvPicPr>
            <a:picLocks noChangeAspect="1"/>
          </p:cNvPicPr>
          <p:nvPr/>
        </p:nvPicPr>
        <p:blipFill>
          <a:blip r:embed="rId2"/>
          <a:stretch>
            <a:fillRect/>
          </a:stretch>
        </p:blipFill>
        <p:spPr>
          <a:xfrm>
            <a:off x="302533" y="663726"/>
            <a:ext cx="8821677" cy="5005250"/>
          </a:xfrm>
          <a:prstGeom prst="rect">
            <a:avLst/>
          </a:prstGeom>
        </p:spPr>
      </p:pic>
      <p:sp>
        <p:nvSpPr>
          <p:cNvPr id="4" name="矩形 3">
            <a:extLst>
              <a:ext uri="{FF2B5EF4-FFF2-40B4-BE49-F238E27FC236}">
                <a16:creationId xmlns:a16="http://schemas.microsoft.com/office/drawing/2014/main" id="{183F29CB-4559-8B49-5730-BD3C0DBA9372}"/>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5" name="图片 4">
            <a:extLst>
              <a:ext uri="{FF2B5EF4-FFF2-40B4-BE49-F238E27FC236}">
                <a16:creationId xmlns:a16="http://schemas.microsoft.com/office/drawing/2014/main" id="{59DBB856-14D4-BCEA-5202-0D71670C4050}"/>
              </a:ext>
            </a:extLst>
          </p:cNvPr>
          <p:cNvPicPr>
            <a:picLocks noChangeAspect="1"/>
          </p:cNvPicPr>
          <p:nvPr/>
        </p:nvPicPr>
        <p:blipFill>
          <a:blip r:embed="rId3"/>
          <a:stretch>
            <a:fillRect/>
          </a:stretch>
        </p:blipFill>
        <p:spPr>
          <a:xfrm>
            <a:off x="485347" y="243859"/>
            <a:ext cx="219475" cy="219475"/>
          </a:xfrm>
          <a:prstGeom prst="rect">
            <a:avLst/>
          </a:prstGeom>
        </p:spPr>
      </p:pic>
      <p:sp>
        <p:nvSpPr>
          <p:cNvPr id="6" name="文本框 5">
            <a:extLst>
              <a:ext uri="{FF2B5EF4-FFF2-40B4-BE49-F238E27FC236}">
                <a16:creationId xmlns:a16="http://schemas.microsoft.com/office/drawing/2014/main" id="{60F7B101-0DCD-53C0-74DE-0CAA2BDE9591}"/>
              </a:ext>
            </a:extLst>
          </p:cNvPr>
          <p:cNvSpPr txBox="1"/>
          <p:nvPr/>
        </p:nvSpPr>
        <p:spPr>
          <a:xfrm>
            <a:off x="871451" y="153541"/>
            <a:ext cx="8326735" cy="400110"/>
          </a:xfrm>
          <a:prstGeom prst="rect">
            <a:avLst/>
          </a:prstGeom>
          <a:noFill/>
        </p:spPr>
        <p:txBody>
          <a:bodyPr wrap="square">
            <a:spAutoFit/>
          </a:bodyPr>
          <a:lstStyle/>
          <a:p>
            <a:r>
              <a:rPr lang="en-US" altLang="zh-CN" sz="2000"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project</a:t>
            </a:r>
          </a:p>
        </p:txBody>
      </p:sp>
      <p:pic>
        <p:nvPicPr>
          <p:cNvPr id="7" name="图片 6">
            <a:extLst>
              <a:ext uri="{FF2B5EF4-FFF2-40B4-BE49-F238E27FC236}">
                <a16:creationId xmlns:a16="http://schemas.microsoft.com/office/drawing/2014/main" id="{A6EEB9CC-9CFF-4CCE-A523-4C1747F4B72D}"/>
              </a:ext>
            </a:extLst>
          </p:cNvPr>
          <p:cNvPicPr>
            <a:picLocks noChangeAspect="1"/>
          </p:cNvPicPr>
          <p:nvPr/>
        </p:nvPicPr>
        <p:blipFill>
          <a:blip r:embed="rId4"/>
          <a:stretch>
            <a:fillRect/>
          </a:stretch>
        </p:blipFill>
        <p:spPr>
          <a:xfrm>
            <a:off x="9290839" y="553651"/>
            <a:ext cx="2524652" cy="2048490"/>
          </a:xfrm>
          <a:prstGeom prst="rect">
            <a:avLst/>
          </a:prstGeom>
        </p:spPr>
      </p:pic>
      <p:pic>
        <p:nvPicPr>
          <p:cNvPr id="8" name="图片 7">
            <a:extLst>
              <a:ext uri="{FF2B5EF4-FFF2-40B4-BE49-F238E27FC236}">
                <a16:creationId xmlns:a16="http://schemas.microsoft.com/office/drawing/2014/main" id="{2DC17357-0EFF-91F1-764C-E5CF4572F068}"/>
              </a:ext>
            </a:extLst>
          </p:cNvPr>
          <p:cNvPicPr>
            <a:picLocks noChangeAspect="1"/>
          </p:cNvPicPr>
          <p:nvPr/>
        </p:nvPicPr>
        <p:blipFill>
          <a:blip r:embed="rId5"/>
          <a:stretch>
            <a:fillRect/>
          </a:stretch>
        </p:blipFill>
        <p:spPr>
          <a:xfrm>
            <a:off x="11265327" y="-2"/>
            <a:ext cx="926672" cy="926672"/>
          </a:xfrm>
          <a:prstGeom prst="rect">
            <a:avLst/>
          </a:prstGeom>
        </p:spPr>
      </p:pic>
    </p:spTree>
    <p:extLst>
      <p:ext uri="{BB962C8B-B14F-4D97-AF65-F5344CB8AC3E}">
        <p14:creationId xmlns:p14="http://schemas.microsoft.com/office/powerpoint/2010/main" val="8800433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92BEE19-BC69-CA91-2965-395E395E32E0}"/>
              </a:ext>
            </a:extLst>
          </p:cNvPr>
          <p:cNvSpPr>
            <a:spLocks noGrp="1"/>
          </p:cNvSpPr>
          <p:nvPr>
            <p:ph type="sldNum" sz="quarter" idx="12"/>
          </p:nvPr>
        </p:nvSpPr>
        <p:spPr/>
        <p:txBody>
          <a:bodyPr/>
          <a:lstStyle/>
          <a:p>
            <a:fld id="{565CE74E-AB26-4998-AD42-012C4C1AD076}" type="slidenum">
              <a:rPr lang="zh-CN" altLang="en-US" smtClean="0"/>
              <a:t>2</a:t>
            </a:fld>
            <a:endParaRPr lang="zh-CN" altLang="en-US"/>
          </a:p>
        </p:txBody>
      </p:sp>
      <p:sp>
        <p:nvSpPr>
          <p:cNvPr id="4" name="矩形 3">
            <a:extLst>
              <a:ext uri="{FF2B5EF4-FFF2-40B4-BE49-F238E27FC236}">
                <a16:creationId xmlns:a16="http://schemas.microsoft.com/office/drawing/2014/main" id="{01D4832E-B11E-34E3-D224-58D26A32D1CC}"/>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17" name="图片 16">
            <a:extLst>
              <a:ext uri="{FF2B5EF4-FFF2-40B4-BE49-F238E27FC236}">
                <a16:creationId xmlns:a16="http://schemas.microsoft.com/office/drawing/2014/main" id="{7A0D3780-DFC6-8FCE-6ECF-F5BB4478397C}"/>
              </a:ext>
            </a:extLst>
          </p:cNvPr>
          <p:cNvPicPr>
            <a:picLocks noChangeAspect="1"/>
          </p:cNvPicPr>
          <p:nvPr/>
        </p:nvPicPr>
        <p:blipFill>
          <a:blip r:embed="rId2"/>
          <a:stretch>
            <a:fillRect/>
          </a:stretch>
        </p:blipFill>
        <p:spPr>
          <a:xfrm>
            <a:off x="485347" y="243859"/>
            <a:ext cx="219475" cy="219475"/>
          </a:xfrm>
          <a:prstGeom prst="rect">
            <a:avLst/>
          </a:prstGeom>
        </p:spPr>
      </p:pic>
      <p:sp>
        <p:nvSpPr>
          <p:cNvPr id="18" name="文本框 17">
            <a:extLst>
              <a:ext uri="{FF2B5EF4-FFF2-40B4-BE49-F238E27FC236}">
                <a16:creationId xmlns:a16="http://schemas.microsoft.com/office/drawing/2014/main" id="{34C5BB2F-0111-92D6-3C86-3AABE99EF7E3}"/>
              </a:ext>
            </a:extLst>
          </p:cNvPr>
          <p:cNvSpPr txBox="1"/>
          <p:nvPr/>
        </p:nvSpPr>
        <p:spPr>
          <a:xfrm>
            <a:off x="871451" y="153541"/>
            <a:ext cx="8326735" cy="400110"/>
          </a:xfrm>
          <a:prstGeom prst="rect">
            <a:avLst/>
          </a:prstGeom>
          <a:noFill/>
        </p:spPr>
        <p:txBody>
          <a:bodyPr wrap="square">
            <a:spAutoFit/>
          </a:bodyPr>
          <a:lstStyle/>
          <a:p>
            <a:r>
              <a:rPr lang="en-US" altLang="zh-CN" sz="2000"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Framework</a:t>
            </a:r>
          </a:p>
        </p:txBody>
      </p:sp>
      <p:pic>
        <p:nvPicPr>
          <p:cNvPr id="6" name="图片 5">
            <a:extLst>
              <a:ext uri="{FF2B5EF4-FFF2-40B4-BE49-F238E27FC236}">
                <a16:creationId xmlns:a16="http://schemas.microsoft.com/office/drawing/2014/main" id="{7C14D6F6-F2BD-5E65-A2D9-7BD6425C5AD3}"/>
              </a:ext>
            </a:extLst>
          </p:cNvPr>
          <p:cNvPicPr>
            <a:picLocks noChangeAspect="1"/>
          </p:cNvPicPr>
          <p:nvPr/>
        </p:nvPicPr>
        <p:blipFill>
          <a:blip r:embed="rId3"/>
          <a:stretch>
            <a:fillRect/>
          </a:stretch>
        </p:blipFill>
        <p:spPr>
          <a:xfrm>
            <a:off x="1307848" y="1668059"/>
            <a:ext cx="9364268" cy="2859272"/>
          </a:xfrm>
          <a:prstGeom prst="rect">
            <a:avLst/>
          </a:prstGeom>
        </p:spPr>
      </p:pic>
      <p:pic>
        <p:nvPicPr>
          <p:cNvPr id="3" name="图片 2">
            <a:extLst>
              <a:ext uri="{FF2B5EF4-FFF2-40B4-BE49-F238E27FC236}">
                <a16:creationId xmlns:a16="http://schemas.microsoft.com/office/drawing/2014/main" id="{25016D3F-558E-74E9-950E-966E9B8437BE}"/>
              </a:ext>
            </a:extLst>
          </p:cNvPr>
          <p:cNvPicPr>
            <a:picLocks noChangeAspect="1"/>
          </p:cNvPicPr>
          <p:nvPr/>
        </p:nvPicPr>
        <p:blipFill>
          <a:blip r:embed="rId4"/>
          <a:stretch>
            <a:fillRect/>
          </a:stretch>
        </p:blipFill>
        <p:spPr>
          <a:xfrm>
            <a:off x="11265327" y="12110"/>
            <a:ext cx="926672" cy="926672"/>
          </a:xfrm>
          <a:prstGeom prst="rect">
            <a:avLst/>
          </a:prstGeom>
        </p:spPr>
      </p:pic>
    </p:spTree>
    <p:extLst>
      <p:ext uri="{BB962C8B-B14F-4D97-AF65-F5344CB8AC3E}">
        <p14:creationId xmlns:p14="http://schemas.microsoft.com/office/powerpoint/2010/main" val="30308225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81CA760F-B6BB-195E-182D-EBA03DD2A7E1}"/>
              </a:ext>
            </a:extLst>
          </p:cNvPr>
          <p:cNvSpPr>
            <a:spLocks noGrp="1"/>
          </p:cNvSpPr>
          <p:nvPr>
            <p:ph type="sldNum" sz="quarter" idx="12"/>
          </p:nvPr>
        </p:nvSpPr>
        <p:spPr/>
        <p:txBody>
          <a:bodyPr/>
          <a:lstStyle/>
          <a:p>
            <a:fld id="{565CE74E-AB26-4998-AD42-012C4C1AD076}" type="slidenum">
              <a:rPr lang="zh-CN" altLang="en-US" smtClean="0"/>
              <a:t>20</a:t>
            </a:fld>
            <a:endParaRPr lang="zh-CN" altLang="en-US"/>
          </a:p>
        </p:txBody>
      </p:sp>
      <p:pic>
        <p:nvPicPr>
          <p:cNvPr id="3" name="图片 2">
            <a:extLst>
              <a:ext uri="{FF2B5EF4-FFF2-40B4-BE49-F238E27FC236}">
                <a16:creationId xmlns:a16="http://schemas.microsoft.com/office/drawing/2014/main" id="{F9AFFA9D-E657-D703-2CFA-FB7A2324BF39}"/>
              </a:ext>
            </a:extLst>
          </p:cNvPr>
          <p:cNvPicPr>
            <a:picLocks noChangeAspect="1"/>
          </p:cNvPicPr>
          <p:nvPr/>
        </p:nvPicPr>
        <p:blipFill>
          <a:blip r:embed="rId2"/>
          <a:stretch>
            <a:fillRect/>
          </a:stretch>
        </p:blipFill>
        <p:spPr>
          <a:xfrm>
            <a:off x="2441716" y="3616579"/>
            <a:ext cx="5789181" cy="2625233"/>
          </a:xfrm>
          <a:prstGeom prst="rect">
            <a:avLst/>
          </a:prstGeom>
        </p:spPr>
      </p:pic>
      <p:pic>
        <p:nvPicPr>
          <p:cNvPr id="4" name="图片 3">
            <a:extLst>
              <a:ext uri="{FF2B5EF4-FFF2-40B4-BE49-F238E27FC236}">
                <a16:creationId xmlns:a16="http://schemas.microsoft.com/office/drawing/2014/main" id="{8BC3D29F-4956-3210-3EB3-DDE0F74FFCA9}"/>
              </a:ext>
            </a:extLst>
          </p:cNvPr>
          <p:cNvPicPr>
            <a:picLocks noChangeAspect="1"/>
          </p:cNvPicPr>
          <p:nvPr/>
        </p:nvPicPr>
        <p:blipFill>
          <a:blip r:embed="rId3"/>
          <a:stretch>
            <a:fillRect/>
          </a:stretch>
        </p:blipFill>
        <p:spPr>
          <a:xfrm>
            <a:off x="2434362" y="257637"/>
            <a:ext cx="5781827" cy="2873123"/>
          </a:xfrm>
          <a:prstGeom prst="rect">
            <a:avLst/>
          </a:prstGeom>
        </p:spPr>
      </p:pic>
      <p:sp>
        <p:nvSpPr>
          <p:cNvPr id="5" name="矩形 4">
            <a:extLst>
              <a:ext uri="{FF2B5EF4-FFF2-40B4-BE49-F238E27FC236}">
                <a16:creationId xmlns:a16="http://schemas.microsoft.com/office/drawing/2014/main" id="{88C2B9F5-6C24-8234-C0F3-859B0E7B1FA8}"/>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6" name="图片 5">
            <a:extLst>
              <a:ext uri="{FF2B5EF4-FFF2-40B4-BE49-F238E27FC236}">
                <a16:creationId xmlns:a16="http://schemas.microsoft.com/office/drawing/2014/main" id="{299FBECA-A562-7E8C-042C-3549EBBF116E}"/>
              </a:ext>
            </a:extLst>
          </p:cNvPr>
          <p:cNvPicPr>
            <a:picLocks noChangeAspect="1"/>
          </p:cNvPicPr>
          <p:nvPr/>
        </p:nvPicPr>
        <p:blipFill>
          <a:blip r:embed="rId4"/>
          <a:stretch>
            <a:fillRect/>
          </a:stretch>
        </p:blipFill>
        <p:spPr>
          <a:xfrm>
            <a:off x="11265327" y="-2"/>
            <a:ext cx="926672" cy="926672"/>
          </a:xfrm>
          <a:prstGeom prst="rect">
            <a:avLst/>
          </a:prstGeom>
        </p:spPr>
      </p:pic>
    </p:spTree>
    <p:extLst>
      <p:ext uri="{BB962C8B-B14F-4D97-AF65-F5344CB8AC3E}">
        <p14:creationId xmlns:p14="http://schemas.microsoft.com/office/powerpoint/2010/main" val="11998285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D0A68CD-D789-2402-D893-BAE9024918D5}"/>
              </a:ext>
            </a:extLst>
          </p:cNvPr>
          <p:cNvSpPr>
            <a:spLocks noGrp="1"/>
          </p:cNvSpPr>
          <p:nvPr>
            <p:ph type="sldNum" sz="quarter" idx="12"/>
          </p:nvPr>
        </p:nvSpPr>
        <p:spPr/>
        <p:txBody>
          <a:bodyPr/>
          <a:lstStyle/>
          <a:p>
            <a:fld id="{565CE74E-AB26-4998-AD42-012C4C1AD076}" type="slidenum">
              <a:rPr lang="zh-CN" altLang="en-US" smtClean="0"/>
              <a:t>21</a:t>
            </a:fld>
            <a:endParaRPr lang="zh-CN" altLang="en-US"/>
          </a:p>
        </p:txBody>
      </p:sp>
      <p:sp>
        <p:nvSpPr>
          <p:cNvPr id="3" name="矩形 2">
            <a:extLst>
              <a:ext uri="{FF2B5EF4-FFF2-40B4-BE49-F238E27FC236}">
                <a16:creationId xmlns:a16="http://schemas.microsoft.com/office/drawing/2014/main" id="{E3AA0D81-5510-EEA6-5C79-E43A81671C81}"/>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9" name="图片 8">
            <a:extLst>
              <a:ext uri="{FF2B5EF4-FFF2-40B4-BE49-F238E27FC236}">
                <a16:creationId xmlns:a16="http://schemas.microsoft.com/office/drawing/2014/main" id="{D4CEDA68-1AE4-1C48-4F18-63B07591DE69}"/>
              </a:ext>
            </a:extLst>
          </p:cNvPr>
          <p:cNvPicPr>
            <a:picLocks noChangeAspect="1"/>
          </p:cNvPicPr>
          <p:nvPr/>
        </p:nvPicPr>
        <p:blipFill>
          <a:blip r:embed="rId2"/>
          <a:stretch>
            <a:fillRect/>
          </a:stretch>
        </p:blipFill>
        <p:spPr>
          <a:xfrm>
            <a:off x="267079" y="206531"/>
            <a:ext cx="5133428" cy="2300499"/>
          </a:xfrm>
          <a:prstGeom prst="rect">
            <a:avLst/>
          </a:prstGeom>
        </p:spPr>
      </p:pic>
      <p:pic>
        <p:nvPicPr>
          <p:cNvPr id="11" name="图片 10">
            <a:extLst>
              <a:ext uri="{FF2B5EF4-FFF2-40B4-BE49-F238E27FC236}">
                <a16:creationId xmlns:a16="http://schemas.microsoft.com/office/drawing/2014/main" id="{4E0DC3DB-FFCF-3F0E-BD0A-9C86173909E0}"/>
              </a:ext>
            </a:extLst>
          </p:cNvPr>
          <p:cNvPicPr>
            <a:picLocks noChangeAspect="1"/>
          </p:cNvPicPr>
          <p:nvPr/>
        </p:nvPicPr>
        <p:blipFill>
          <a:blip r:embed="rId3"/>
          <a:stretch>
            <a:fillRect/>
          </a:stretch>
        </p:blipFill>
        <p:spPr>
          <a:xfrm>
            <a:off x="6580941" y="4136625"/>
            <a:ext cx="4600013" cy="1420946"/>
          </a:xfrm>
          <a:prstGeom prst="rect">
            <a:avLst/>
          </a:prstGeom>
        </p:spPr>
      </p:pic>
      <p:pic>
        <p:nvPicPr>
          <p:cNvPr id="13" name="图片 12">
            <a:extLst>
              <a:ext uri="{FF2B5EF4-FFF2-40B4-BE49-F238E27FC236}">
                <a16:creationId xmlns:a16="http://schemas.microsoft.com/office/drawing/2014/main" id="{559C7AB4-1CDC-5E9F-A0D9-72273C3A54C7}"/>
              </a:ext>
            </a:extLst>
          </p:cNvPr>
          <p:cNvPicPr>
            <a:picLocks noChangeAspect="1"/>
          </p:cNvPicPr>
          <p:nvPr/>
        </p:nvPicPr>
        <p:blipFill>
          <a:blip r:embed="rId4"/>
          <a:stretch>
            <a:fillRect/>
          </a:stretch>
        </p:blipFill>
        <p:spPr>
          <a:xfrm>
            <a:off x="6618804" y="190405"/>
            <a:ext cx="4534031" cy="3238594"/>
          </a:xfrm>
          <a:prstGeom prst="rect">
            <a:avLst/>
          </a:prstGeom>
        </p:spPr>
      </p:pic>
      <p:pic>
        <p:nvPicPr>
          <p:cNvPr id="19" name="图片 18">
            <a:extLst>
              <a:ext uri="{FF2B5EF4-FFF2-40B4-BE49-F238E27FC236}">
                <a16:creationId xmlns:a16="http://schemas.microsoft.com/office/drawing/2014/main" id="{3160138E-56DF-D3BD-27EA-251AB9C905B2}"/>
              </a:ext>
            </a:extLst>
          </p:cNvPr>
          <p:cNvPicPr>
            <a:picLocks noChangeAspect="1"/>
          </p:cNvPicPr>
          <p:nvPr/>
        </p:nvPicPr>
        <p:blipFill>
          <a:blip r:embed="rId5"/>
          <a:stretch>
            <a:fillRect/>
          </a:stretch>
        </p:blipFill>
        <p:spPr>
          <a:xfrm>
            <a:off x="6590683" y="3706054"/>
            <a:ext cx="4590271" cy="430571"/>
          </a:xfrm>
          <a:prstGeom prst="rect">
            <a:avLst/>
          </a:prstGeom>
        </p:spPr>
      </p:pic>
      <p:pic>
        <p:nvPicPr>
          <p:cNvPr id="21" name="图片 20">
            <a:extLst>
              <a:ext uri="{FF2B5EF4-FFF2-40B4-BE49-F238E27FC236}">
                <a16:creationId xmlns:a16="http://schemas.microsoft.com/office/drawing/2014/main" id="{E107D75A-98C6-8833-9231-3BB23A0A85A6}"/>
              </a:ext>
            </a:extLst>
          </p:cNvPr>
          <p:cNvPicPr>
            <a:picLocks noChangeAspect="1"/>
          </p:cNvPicPr>
          <p:nvPr/>
        </p:nvPicPr>
        <p:blipFill>
          <a:blip r:embed="rId6"/>
          <a:stretch>
            <a:fillRect/>
          </a:stretch>
        </p:blipFill>
        <p:spPr>
          <a:xfrm>
            <a:off x="232190" y="3180440"/>
            <a:ext cx="6139434" cy="956185"/>
          </a:xfrm>
          <a:prstGeom prst="rect">
            <a:avLst/>
          </a:prstGeom>
        </p:spPr>
      </p:pic>
      <p:sp>
        <p:nvSpPr>
          <p:cNvPr id="23" name="文本框 22">
            <a:extLst>
              <a:ext uri="{FF2B5EF4-FFF2-40B4-BE49-F238E27FC236}">
                <a16:creationId xmlns:a16="http://schemas.microsoft.com/office/drawing/2014/main" id="{D75924A6-CA3B-45F8-40D5-3CFABD376423}"/>
              </a:ext>
            </a:extLst>
          </p:cNvPr>
          <p:cNvSpPr txBox="1"/>
          <p:nvPr/>
        </p:nvSpPr>
        <p:spPr>
          <a:xfrm>
            <a:off x="176244" y="4355861"/>
            <a:ext cx="6094990" cy="1710084"/>
          </a:xfrm>
          <a:prstGeom prst="rect">
            <a:avLst/>
          </a:prstGeom>
          <a:noFill/>
        </p:spPr>
        <p:txBody>
          <a:bodyPr wrap="square">
            <a:spAutoFit/>
          </a:bodyPr>
          <a:lstStyle/>
          <a:p>
            <a:pPr>
              <a:lnSpc>
                <a:spcPct val="150000"/>
              </a:lnSpc>
            </a:pPr>
            <a:r>
              <a:rPr lang="zh-CN" altLang="en-US" dirty="0">
                <a:latin typeface="仿宋" panose="02010609060101010101" pitchFamily="49" charset="-122"/>
                <a:ea typeface="仿宋" panose="02010609060101010101" pitchFamily="49" charset="-122"/>
              </a:rPr>
              <a:t>公式（</a:t>
            </a:r>
            <a:r>
              <a:rPr lang="en-US" altLang="zh-CN" dirty="0">
                <a:latin typeface="仿宋" panose="02010609060101010101" pitchFamily="49" charset="-122"/>
                <a:ea typeface="仿宋" panose="02010609060101010101" pitchFamily="49" charset="-122"/>
              </a:rPr>
              <a:t>18</a:t>
            </a:r>
            <a:r>
              <a:rPr lang="zh-CN" altLang="en-US" dirty="0">
                <a:latin typeface="仿宋" panose="02010609060101010101" pitchFamily="49" charset="-122"/>
                <a:ea typeface="仿宋" panose="02010609060101010101" pitchFamily="49" charset="-122"/>
              </a:rPr>
              <a:t>）定义了在特定点 𝑢𝑘（即某个具体的相机空间中的点）处映射 𝑚</a:t>
            </a:r>
            <a:r>
              <a:rPr lang="en-US" altLang="zh-CN" dirty="0">
                <a:latin typeface="仿宋" panose="02010609060101010101" pitchFamily="49" charset="-122"/>
                <a:ea typeface="仿宋" panose="02010609060101010101" pitchFamily="49" charset="-122"/>
              </a:rPr>
              <a:t>(</a:t>
            </a:r>
            <a:r>
              <a:rPr lang="zh-CN" altLang="en-US" dirty="0">
                <a:latin typeface="仿宋" panose="02010609060101010101" pitchFamily="49" charset="-122"/>
                <a:ea typeface="仿宋" panose="02010609060101010101" pitchFamily="49" charset="-122"/>
              </a:rPr>
              <a:t>𝑢</a:t>
            </a:r>
            <a:r>
              <a:rPr lang="en-US" altLang="zh-CN" dirty="0">
                <a:latin typeface="仿宋" panose="02010609060101010101" pitchFamily="49" charset="-122"/>
                <a:ea typeface="仿宋" panose="02010609060101010101" pitchFamily="49" charset="-122"/>
              </a:rPr>
              <a:t>)</a:t>
            </a:r>
            <a:r>
              <a:rPr lang="zh-CN" altLang="en-US" dirty="0">
                <a:latin typeface="仿宋" panose="02010609060101010101" pitchFamily="49" charset="-122"/>
                <a:ea typeface="仿宋" panose="02010609060101010101" pitchFamily="49" charset="-122"/>
              </a:rPr>
              <a:t>的局部线性近似，即雅可比矩阵 𝐽，这个局部线性近似用于在相机空间到射线空间的转换中应用线性变换</a:t>
            </a:r>
          </a:p>
        </p:txBody>
      </p:sp>
      <p:pic>
        <p:nvPicPr>
          <p:cNvPr id="29" name="图片 28">
            <a:extLst>
              <a:ext uri="{FF2B5EF4-FFF2-40B4-BE49-F238E27FC236}">
                <a16:creationId xmlns:a16="http://schemas.microsoft.com/office/drawing/2014/main" id="{ACC8FED7-601B-278E-6B39-5A1C2F8BC85B}"/>
              </a:ext>
            </a:extLst>
          </p:cNvPr>
          <p:cNvPicPr>
            <a:picLocks noChangeAspect="1"/>
          </p:cNvPicPr>
          <p:nvPr/>
        </p:nvPicPr>
        <p:blipFill>
          <a:blip r:embed="rId7"/>
          <a:stretch>
            <a:fillRect/>
          </a:stretch>
        </p:blipFill>
        <p:spPr>
          <a:xfrm>
            <a:off x="5335213" y="5776807"/>
            <a:ext cx="6680543" cy="609631"/>
          </a:xfrm>
          <a:prstGeom prst="rect">
            <a:avLst/>
          </a:prstGeom>
        </p:spPr>
      </p:pic>
      <p:pic>
        <p:nvPicPr>
          <p:cNvPr id="4" name="图片 3">
            <a:extLst>
              <a:ext uri="{FF2B5EF4-FFF2-40B4-BE49-F238E27FC236}">
                <a16:creationId xmlns:a16="http://schemas.microsoft.com/office/drawing/2014/main" id="{5DCFF28C-8535-DF56-DEBD-53103838EA04}"/>
              </a:ext>
            </a:extLst>
          </p:cNvPr>
          <p:cNvPicPr>
            <a:picLocks noChangeAspect="1"/>
          </p:cNvPicPr>
          <p:nvPr/>
        </p:nvPicPr>
        <p:blipFill>
          <a:blip r:embed="rId8"/>
          <a:stretch>
            <a:fillRect/>
          </a:stretch>
        </p:blipFill>
        <p:spPr>
          <a:xfrm>
            <a:off x="11265327" y="-2"/>
            <a:ext cx="926672" cy="926672"/>
          </a:xfrm>
          <a:prstGeom prst="rect">
            <a:avLst/>
          </a:prstGeom>
        </p:spPr>
      </p:pic>
    </p:spTree>
    <p:extLst>
      <p:ext uri="{BB962C8B-B14F-4D97-AF65-F5344CB8AC3E}">
        <p14:creationId xmlns:p14="http://schemas.microsoft.com/office/powerpoint/2010/main" val="24261636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F293DDA4-3BED-C54C-187D-98814F123CB5}"/>
              </a:ext>
            </a:extLst>
          </p:cNvPr>
          <p:cNvSpPr>
            <a:spLocks noGrp="1"/>
          </p:cNvSpPr>
          <p:nvPr>
            <p:ph type="sldNum" sz="quarter" idx="12"/>
          </p:nvPr>
        </p:nvSpPr>
        <p:spPr/>
        <p:txBody>
          <a:bodyPr/>
          <a:lstStyle/>
          <a:p>
            <a:fld id="{565CE74E-AB26-4998-AD42-012C4C1AD076}" type="slidenum">
              <a:rPr lang="zh-CN" altLang="en-US" smtClean="0"/>
              <a:t>22</a:t>
            </a:fld>
            <a:endParaRPr lang="zh-CN" altLang="en-US" dirty="0"/>
          </a:p>
        </p:txBody>
      </p:sp>
      <p:pic>
        <p:nvPicPr>
          <p:cNvPr id="4" name="图片 3">
            <a:extLst>
              <a:ext uri="{FF2B5EF4-FFF2-40B4-BE49-F238E27FC236}">
                <a16:creationId xmlns:a16="http://schemas.microsoft.com/office/drawing/2014/main" id="{F766F1C3-1D91-5448-4832-94F2F4B4DD42}"/>
              </a:ext>
            </a:extLst>
          </p:cNvPr>
          <p:cNvPicPr>
            <a:picLocks noChangeAspect="1"/>
          </p:cNvPicPr>
          <p:nvPr/>
        </p:nvPicPr>
        <p:blipFill>
          <a:blip r:embed="rId2"/>
          <a:stretch>
            <a:fillRect/>
          </a:stretch>
        </p:blipFill>
        <p:spPr>
          <a:xfrm>
            <a:off x="1606120" y="50243"/>
            <a:ext cx="8376080" cy="3467278"/>
          </a:xfrm>
          <a:prstGeom prst="rect">
            <a:avLst/>
          </a:prstGeom>
        </p:spPr>
      </p:pic>
      <p:sp>
        <p:nvSpPr>
          <p:cNvPr id="5" name="矩形 4">
            <a:extLst>
              <a:ext uri="{FF2B5EF4-FFF2-40B4-BE49-F238E27FC236}">
                <a16:creationId xmlns:a16="http://schemas.microsoft.com/office/drawing/2014/main" id="{38481E04-AEDE-4D03-A646-BF2A7F8E857D}"/>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3" name="图片 2">
            <a:extLst>
              <a:ext uri="{FF2B5EF4-FFF2-40B4-BE49-F238E27FC236}">
                <a16:creationId xmlns:a16="http://schemas.microsoft.com/office/drawing/2014/main" id="{DC2B32E8-9C03-ABC4-2162-ECBE24EDCF4A}"/>
              </a:ext>
            </a:extLst>
          </p:cNvPr>
          <p:cNvPicPr>
            <a:picLocks noChangeAspect="1"/>
          </p:cNvPicPr>
          <p:nvPr/>
        </p:nvPicPr>
        <p:blipFill>
          <a:blip r:embed="rId3"/>
          <a:stretch>
            <a:fillRect/>
          </a:stretch>
        </p:blipFill>
        <p:spPr>
          <a:xfrm>
            <a:off x="318663" y="4105999"/>
            <a:ext cx="4423722" cy="2045183"/>
          </a:xfrm>
          <a:prstGeom prst="rect">
            <a:avLst/>
          </a:prstGeom>
        </p:spPr>
      </p:pic>
      <p:sp>
        <p:nvSpPr>
          <p:cNvPr id="6" name="文本框 5">
            <a:extLst>
              <a:ext uri="{FF2B5EF4-FFF2-40B4-BE49-F238E27FC236}">
                <a16:creationId xmlns:a16="http://schemas.microsoft.com/office/drawing/2014/main" id="{A0521312-E8D9-7608-B7C9-86A436A50615}"/>
              </a:ext>
            </a:extLst>
          </p:cNvPr>
          <p:cNvSpPr txBox="1"/>
          <p:nvPr/>
        </p:nvSpPr>
        <p:spPr>
          <a:xfrm>
            <a:off x="5031848" y="3810045"/>
            <a:ext cx="4705330" cy="2541080"/>
          </a:xfrm>
          <a:prstGeom prst="rect">
            <a:avLst/>
          </a:prstGeom>
          <a:noFill/>
        </p:spPr>
        <p:txBody>
          <a:bodyPr wrap="square" rtlCol="0">
            <a:spAutoFit/>
          </a:bodyPr>
          <a:lstStyle/>
          <a:p>
            <a:pPr marL="342900" indent="-342900">
              <a:lnSpc>
                <a:spcPct val="150000"/>
              </a:lnSpc>
              <a:buAutoNum type="arabicPeriod"/>
            </a:pPr>
            <a:r>
              <a:rPr lang="zh-CN" altLang="en-US" dirty="0"/>
              <a:t>先开始要算投影椭圆（直接近似成圆）的半径和坐标</a:t>
            </a:r>
            <a:endParaRPr lang="en-US" altLang="zh-CN" dirty="0"/>
          </a:p>
          <a:p>
            <a:pPr marL="342900" indent="-342900">
              <a:lnSpc>
                <a:spcPct val="150000"/>
              </a:lnSpc>
              <a:buAutoNum type="arabicPeriod"/>
            </a:pPr>
            <a:r>
              <a:rPr lang="zh-CN" altLang="en-US" dirty="0"/>
              <a:t>覆盖了哪些像素，将覆盖了但没占满所在像素近似为全部占满</a:t>
            </a:r>
            <a:endParaRPr lang="en-US" altLang="zh-CN" dirty="0"/>
          </a:p>
          <a:p>
            <a:pPr marL="342900" indent="-342900">
              <a:lnSpc>
                <a:spcPct val="150000"/>
              </a:lnSpc>
              <a:buAutoNum type="arabicPeriod"/>
            </a:pPr>
            <a:r>
              <a:rPr lang="zh-CN" altLang="en-US" dirty="0"/>
              <a:t>然后我们计算出哪个高斯在哪个高斯前面</a:t>
            </a:r>
            <a:endParaRPr lang="en-US" altLang="zh-CN" dirty="0"/>
          </a:p>
          <a:p>
            <a:pPr marL="342900" indent="-342900">
              <a:lnSpc>
                <a:spcPct val="150000"/>
              </a:lnSpc>
              <a:buAutoNum type="arabicPeriod"/>
            </a:pPr>
            <a:r>
              <a:rPr lang="zh-CN" altLang="en-US" dirty="0"/>
              <a:t>最后计算每个像素颜色</a:t>
            </a:r>
            <a:endParaRPr lang="en-US" altLang="zh-CN" dirty="0"/>
          </a:p>
        </p:txBody>
      </p:sp>
      <p:sp>
        <p:nvSpPr>
          <p:cNvPr id="7" name="右大括号 6">
            <a:extLst>
              <a:ext uri="{FF2B5EF4-FFF2-40B4-BE49-F238E27FC236}">
                <a16:creationId xmlns:a16="http://schemas.microsoft.com/office/drawing/2014/main" id="{DEA2DA23-0205-AC75-F9E2-9871844080C9}"/>
              </a:ext>
            </a:extLst>
          </p:cNvPr>
          <p:cNvSpPr/>
          <p:nvPr/>
        </p:nvSpPr>
        <p:spPr>
          <a:xfrm>
            <a:off x="9649856" y="3916016"/>
            <a:ext cx="324677" cy="1212574"/>
          </a:xfrm>
          <a:prstGeom prst="righ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5BA8E61F-2354-C1C2-1E58-C569CA2CF246}"/>
              </a:ext>
            </a:extLst>
          </p:cNvPr>
          <p:cNvSpPr txBox="1"/>
          <p:nvPr/>
        </p:nvSpPr>
        <p:spPr>
          <a:xfrm>
            <a:off x="10145483" y="4337637"/>
            <a:ext cx="1942013" cy="646331"/>
          </a:xfrm>
          <a:prstGeom prst="rect">
            <a:avLst/>
          </a:prstGeom>
          <a:noFill/>
        </p:spPr>
        <p:txBody>
          <a:bodyPr wrap="square" rtlCol="0">
            <a:spAutoFit/>
          </a:bodyPr>
          <a:lstStyle/>
          <a:p>
            <a:pPr algn="ctr"/>
            <a:r>
              <a:rPr lang="en-US" altLang="zh-CN" dirty="0"/>
              <a:t>preprocessCUDA</a:t>
            </a:r>
            <a:r>
              <a:rPr lang="zh-CN" altLang="en-US" dirty="0"/>
              <a:t>函数</a:t>
            </a:r>
          </a:p>
        </p:txBody>
      </p:sp>
      <p:pic>
        <p:nvPicPr>
          <p:cNvPr id="9" name="图片 8">
            <a:extLst>
              <a:ext uri="{FF2B5EF4-FFF2-40B4-BE49-F238E27FC236}">
                <a16:creationId xmlns:a16="http://schemas.microsoft.com/office/drawing/2014/main" id="{2A395C9A-861B-6ED0-D11D-6334774C3A7F}"/>
              </a:ext>
            </a:extLst>
          </p:cNvPr>
          <p:cNvPicPr>
            <a:picLocks noChangeAspect="1"/>
          </p:cNvPicPr>
          <p:nvPr/>
        </p:nvPicPr>
        <p:blipFill>
          <a:blip r:embed="rId4"/>
          <a:stretch>
            <a:fillRect/>
          </a:stretch>
        </p:blipFill>
        <p:spPr>
          <a:xfrm>
            <a:off x="11265327" y="-2"/>
            <a:ext cx="926672" cy="926672"/>
          </a:xfrm>
          <a:prstGeom prst="rect">
            <a:avLst/>
          </a:prstGeom>
        </p:spPr>
      </p:pic>
      <p:sp>
        <p:nvSpPr>
          <p:cNvPr id="11" name="文本框 10">
            <a:extLst>
              <a:ext uri="{FF2B5EF4-FFF2-40B4-BE49-F238E27FC236}">
                <a16:creationId xmlns:a16="http://schemas.microsoft.com/office/drawing/2014/main" id="{FC88D683-12D2-8F5A-8CDA-97E1B6E2E6D5}"/>
              </a:ext>
            </a:extLst>
          </p:cNvPr>
          <p:cNvSpPr txBox="1"/>
          <p:nvPr/>
        </p:nvSpPr>
        <p:spPr>
          <a:xfrm>
            <a:off x="6506186" y="5966516"/>
            <a:ext cx="6094990" cy="369332"/>
          </a:xfrm>
          <a:prstGeom prst="rect">
            <a:avLst/>
          </a:prstGeom>
          <a:noFill/>
        </p:spPr>
        <p:txBody>
          <a:bodyPr wrap="square">
            <a:spAutoFit/>
          </a:bodyPr>
          <a:lstStyle/>
          <a:p>
            <a:pPr algn="ctr"/>
            <a:r>
              <a:rPr lang="en-US" altLang="zh-CN" dirty="0" err="1"/>
              <a:t>renderCUDA</a:t>
            </a:r>
            <a:r>
              <a:rPr lang="zh-CN" altLang="en-US" dirty="0"/>
              <a:t>函数</a:t>
            </a:r>
          </a:p>
        </p:txBody>
      </p:sp>
    </p:spTree>
    <p:extLst>
      <p:ext uri="{BB962C8B-B14F-4D97-AF65-F5344CB8AC3E}">
        <p14:creationId xmlns:p14="http://schemas.microsoft.com/office/powerpoint/2010/main" val="11433980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B11E652-A266-98F7-D678-B45F223C0CDE}"/>
              </a:ext>
            </a:extLst>
          </p:cNvPr>
          <p:cNvSpPr>
            <a:spLocks noGrp="1"/>
          </p:cNvSpPr>
          <p:nvPr>
            <p:ph type="sldNum" sz="quarter" idx="12"/>
          </p:nvPr>
        </p:nvSpPr>
        <p:spPr/>
        <p:txBody>
          <a:bodyPr/>
          <a:lstStyle/>
          <a:p>
            <a:fld id="{565CE74E-AB26-4998-AD42-012C4C1AD076}" type="slidenum">
              <a:rPr lang="zh-CN" altLang="en-US" smtClean="0"/>
              <a:t>23</a:t>
            </a:fld>
            <a:endParaRPr lang="zh-CN" altLang="en-US"/>
          </a:p>
        </p:txBody>
      </p:sp>
      <p:pic>
        <p:nvPicPr>
          <p:cNvPr id="4" name="图片 3">
            <a:extLst>
              <a:ext uri="{FF2B5EF4-FFF2-40B4-BE49-F238E27FC236}">
                <a16:creationId xmlns:a16="http://schemas.microsoft.com/office/drawing/2014/main" id="{34E4451D-ED7D-C12A-9DC9-140606B1DCE8}"/>
              </a:ext>
            </a:extLst>
          </p:cNvPr>
          <p:cNvPicPr>
            <a:picLocks noChangeAspect="1"/>
          </p:cNvPicPr>
          <p:nvPr/>
        </p:nvPicPr>
        <p:blipFill>
          <a:blip r:embed="rId3"/>
          <a:stretch>
            <a:fillRect/>
          </a:stretch>
        </p:blipFill>
        <p:spPr>
          <a:xfrm>
            <a:off x="1253515" y="1240846"/>
            <a:ext cx="8007858" cy="1466020"/>
          </a:xfrm>
          <a:prstGeom prst="rect">
            <a:avLst/>
          </a:prstGeom>
        </p:spPr>
      </p:pic>
      <p:sp>
        <p:nvSpPr>
          <p:cNvPr id="5" name="矩形 4">
            <a:extLst>
              <a:ext uri="{FF2B5EF4-FFF2-40B4-BE49-F238E27FC236}">
                <a16:creationId xmlns:a16="http://schemas.microsoft.com/office/drawing/2014/main" id="{3422B77D-1BD8-F9BE-A640-D04DA367463F}"/>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sp>
        <p:nvSpPr>
          <p:cNvPr id="6" name="文本框 5">
            <a:extLst>
              <a:ext uri="{FF2B5EF4-FFF2-40B4-BE49-F238E27FC236}">
                <a16:creationId xmlns:a16="http://schemas.microsoft.com/office/drawing/2014/main" id="{E1EFA2F7-3627-AAF0-B33E-B556C1B73872}"/>
              </a:ext>
            </a:extLst>
          </p:cNvPr>
          <p:cNvSpPr txBox="1"/>
          <p:nvPr/>
        </p:nvSpPr>
        <p:spPr>
          <a:xfrm>
            <a:off x="1253515" y="738787"/>
            <a:ext cx="1332239" cy="369332"/>
          </a:xfrm>
          <a:prstGeom prst="rect">
            <a:avLst/>
          </a:prstGeom>
          <a:noFill/>
        </p:spPr>
        <p:txBody>
          <a:bodyPr wrap="square" rtlCol="0">
            <a:spAutoFit/>
          </a:bodyPr>
          <a:lstStyle/>
          <a:p>
            <a:r>
              <a:rPr lang="en-US" altLang="zh-CN" dirty="0"/>
              <a:t>3d </a:t>
            </a:r>
            <a:r>
              <a:rPr lang="zh-CN" altLang="en-US" dirty="0"/>
              <a:t>点投影</a:t>
            </a:r>
          </a:p>
        </p:txBody>
      </p:sp>
      <p:pic>
        <p:nvPicPr>
          <p:cNvPr id="8" name="图片 7">
            <a:extLst>
              <a:ext uri="{FF2B5EF4-FFF2-40B4-BE49-F238E27FC236}">
                <a16:creationId xmlns:a16="http://schemas.microsoft.com/office/drawing/2014/main" id="{201E6A3C-400A-C1A9-10C9-647E739E5174}"/>
              </a:ext>
            </a:extLst>
          </p:cNvPr>
          <p:cNvPicPr>
            <a:picLocks noChangeAspect="1"/>
          </p:cNvPicPr>
          <p:nvPr/>
        </p:nvPicPr>
        <p:blipFill>
          <a:blip r:embed="rId4"/>
          <a:stretch>
            <a:fillRect/>
          </a:stretch>
        </p:blipFill>
        <p:spPr>
          <a:xfrm>
            <a:off x="1253515" y="3566360"/>
            <a:ext cx="8202038" cy="775120"/>
          </a:xfrm>
          <a:prstGeom prst="rect">
            <a:avLst/>
          </a:prstGeom>
        </p:spPr>
      </p:pic>
      <p:sp>
        <p:nvSpPr>
          <p:cNvPr id="9" name="文本框 8">
            <a:extLst>
              <a:ext uri="{FF2B5EF4-FFF2-40B4-BE49-F238E27FC236}">
                <a16:creationId xmlns:a16="http://schemas.microsoft.com/office/drawing/2014/main" id="{21938658-49A6-5296-59E6-877B21AB3C98}"/>
              </a:ext>
            </a:extLst>
          </p:cNvPr>
          <p:cNvSpPr txBox="1"/>
          <p:nvPr/>
        </p:nvSpPr>
        <p:spPr>
          <a:xfrm>
            <a:off x="1157634" y="3040763"/>
            <a:ext cx="3602091" cy="369332"/>
          </a:xfrm>
          <a:prstGeom prst="rect">
            <a:avLst/>
          </a:prstGeom>
          <a:noFill/>
        </p:spPr>
        <p:txBody>
          <a:bodyPr wrap="square" rtlCol="0">
            <a:spAutoFit/>
          </a:bodyPr>
          <a:lstStyle/>
          <a:p>
            <a:r>
              <a:rPr lang="zh-CN" altLang="en-US" dirty="0"/>
              <a:t>投影后</a:t>
            </a:r>
            <a:r>
              <a:rPr lang="en-US" altLang="zh-CN" dirty="0"/>
              <a:t>2d</a:t>
            </a:r>
            <a:r>
              <a:rPr lang="zh-CN" altLang="en-US" dirty="0"/>
              <a:t>椭球长什么样子</a:t>
            </a:r>
          </a:p>
        </p:txBody>
      </p:sp>
      <p:pic>
        <p:nvPicPr>
          <p:cNvPr id="11" name="图片 10">
            <a:extLst>
              <a:ext uri="{FF2B5EF4-FFF2-40B4-BE49-F238E27FC236}">
                <a16:creationId xmlns:a16="http://schemas.microsoft.com/office/drawing/2014/main" id="{37395521-3521-B188-A0CB-64831649CAEB}"/>
              </a:ext>
            </a:extLst>
          </p:cNvPr>
          <p:cNvPicPr>
            <a:picLocks noChangeAspect="1"/>
          </p:cNvPicPr>
          <p:nvPr/>
        </p:nvPicPr>
        <p:blipFill>
          <a:blip r:embed="rId5"/>
          <a:stretch>
            <a:fillRect/>
          </a:stretch>
        </p:blipFill>
        <p:spPr>
          <a:xfrm>
            <a:off x="1303802" y="4823266"/>
            <a:ext cx="4555197" cy="1533084"/>
          </a:xfrm>
          <a:prstGeom prst="rect">
            <a:avLst/>
          </a:prstGeom>
        </p:spPr>
      </p:pic>
      <p:pic>
        <p:nvPicPr>
          <p:cNvPr id="13" name="图片 12">
            <a:extLst>
              <a:ext uri="{FF2B5EF4-FFF2-40B4-BE49-F238E27FC236}">
                <a16:creationId xmlns:a16="http://schemas.microsoft.com/office/drawing/2014/main" id="{0C0538F1-D490-2908-86C1-EBEFCEC6A264}"/>
              </a:ext>
            </a:extLst>
          </p:cNvPr>
          <p:cNvPicPr>
            <a:picLocks noChangeAspect="1"/>
          </p:cNvPicPr>
          <p:nvPr/>
        </p:nvPicPr>
        <p:blipFill>
          <a:blip r:embed="rId6"/>
          <a:stretch>
            <a:fillRect/>
          </a:stretch>
        </p:blipFill>
        <p:spPr>
          <a:xfrm>
            <a:off x="1157634" y="206718"/>
            <a:ext cx="3994355" cy="349268"/>
          </a:xfrm>
          <a:prstGeom prst="rect">
            <a:avLst/>
          </a:prstGeom>
        </p:spPr>
      </p:pic>
      <p:pic>
        <p:nvPicPr>
          <p:cNvPr id="14" name="图片 13">
            <a:extLst>
              <a:ext uri="{FF2B5EF4-FFF2-40B4-BE49-F238E27FC236}">
                <a16:creationId xmlns:a16="http://schemas.microsoft.com/office/drawing/2014/main" id="{1AF15C54-2244-B494-7F0F-76DB109465A3}"/>
              </a:ext>
            </a:extLst>
          </p:cNvPr>
          <p:cNvPicPr>
            <a:picLocks noChangeAspect="1"/>
          </p:cNvPicPr>
          <p:nvPr/>
        </p:nvPicPr>
        <p:blipFill>
          <a:blip r:embed="rId7"/>
          <a:stretch>
            <a:fillRect/>
          </a:stretch>
        </p:blipFill>
        <p:spPr>
          <a:xfrm>
            <a:off x="11265327" y="-2"/>
            <a:ext cx="926672" cy="926672"/>
          </a:xfrm>
          <a:prstGeom prst="rect">
            <a:avLst/>
          </a:prstGeom>
        </p:spPr>
      </p:pic>
    </p:spTree>
    <p:extLst>
      <p:ext uri="{BB962C8B-B14F-4D97-AF65-F5344CB8AC3E}">
        <p14:creationId xmlns:p14="http://schemas.microsoft.com/office/powerpoint/2010/main" val="30455840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1980484A-130D-B957-40FA-D577733B2E5F}"/>
              </a:ext>
            </a:extLst>
          </p:cNvPr>
          <p:cNvSpPr>
            <a:spLocks noGrp="1"/>
          </p:cNvSpPr>
          <p:nvPr>
            <p:ph type="sldNum" sz="quarter" idx="12"/>
          </p:nvPr>
        </p:nvSpPr>
        <p:spPr/>
        <p:txBody>
          <a:bodyPr/>
          <a:lstStyle/>
          <a:p>
            <a:fld id="{565CE74E-AB26-4998-AD42-012C4C1AD076}" type="slidenum">
              <a:rPr lang="zh-CN" altLang="en-US" smtClean="0"/>
              <a:t>24</a:t>
            </a:fld>
            <a:endParaRPr lang="zh-CN" altLang="en-US"/>
          </a:p>
        </p:txBody>
      </p:sp>
      <p:pic>
        <p:nvPicPr>
          <p:cNvPr id="4" name="图片 3">
            <a:extLst>
              <a:ext uri="{FF2B5EF4-FFF2-40B4-BE49-F238E27FC236}">
                <a16:creationId xmlns:a16="http://schemas.microsoft.com/office/drawing/2014/main" id="{20B7570E-59A5-CF4A-7B2C-75A27A190B7E}"/>
              </a:ext>
            </a:extLst>
          </p:cNvPr>
          <p:cNvPicPr>
            <a:picLocks noChangeAspect="1"/>
          </p:cNvPicPr>
          <p:nvPr/>
        </p:nvPicPr>
        <p:blipFill>
          <a:blip r:embed="rId2"/>
          <a:stretch>
            <a:fillRect/>
          </a:stretch>
        </p:blipFill>
        <p:spPr>
          <a:xfrm>
            <a:off x="982089" y="212036"/>
            <a:ext cx="7874477" cy="2779791"/>
          </a:xfrm>
          <a:prstGeom prst="rect">
            <a:avLst/>
          </a:prstGeom>
        </p:spPr>
      </p:pic>
      <p:sp>
        <p:nvSpPr>
          <p:cNvPr id="5" name="矩形 4">
            <a:extLst>
              <a:ext uri="{FF2B5EF4-FFF2-40B4-BE49-F238E27FC236}">
                <a16:creationId xmlns:a16="http://schemas.microsoft.com/office/drawing/2014/main" id="{5DC9F0CC-C888-E928-5CE8-ADB378572172}"/>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7" name="图片 6">
            <a:extLst>
              <a:ext uri="{FF2B5EF4-FFF2-40B4-BE49-F238E27FC236}">
                <a16:creationId xmlns:a16="http://schemas.microsoft.com/office/drawing/2014/main" id="{B50B86A0-56F4-3F44-C993-BE439598F639}"/>
              </a:ext>
            </a:extLst>
          </p:cNvPr>
          <p:cNvPicPr>
            <a:picLocks noChangeAspect="1"/>
          </p:cNvPicPr>
          <p:nvPr/>
        </p:nvPicPr>
        <p:blipFill>
          <a:blip r:embed="rId3"/>
          <a:stretch>
            <a:fillRect/>
          </a:stretch>
        </p:blipFill>
        <p:spPr>
          <a:xfrm>
            <a:off x="982089" y="3064666"/>
            <a:ext cx="7874476" cy="3656809"/>
          </a:xfrm>
          <a:prstGeom prst="rect">
            <a:avLst/>
          </a:prstGeom>
        </p:spPr>
      </p:pic>
      <p:pic>
        <p:nvPicPr>
          <p:cNvPr id="8" name="图片 7">
            <a:extLst>
              <a:ext uri="{FF2B5EF4-FFF2-40B4-BE49-F238E27FC236}">
                <a16:creationId xmlns:a16="http://schemas.microsoft.com/office/drawing/2014/main" id="{D11A4AE7-265D-74A2-0AF9-FA7FC8097D21}"/>
              </a:ext>
            </a:extLst>
          </p:cNvPr>
          <p:cNvPicPr>
            <a:picLocks noChangeAspect="1"/>
          </p:cNvPicPr>
          <p:nvPr/>
        </p:nvPicPr>
        <p:blipFill>
          <a:blip r:embed="rId4"/>
          <a:stretch>
            <a:fillRect/>
          </a:stretch>
        </p:blipFill>
        <p:spPr>
          <a:xfrm>
            <a:off x="11265327" y="-2"/>
            <a:ext cx="926672" cy="926672"/>
          </a:xfrm>
          <a:prstGeom prst="rect">
            <a:avLst/>
          </a:prstGeom>
        </p:spPr>
      </p:pic>
    </p:spTree>
    <p:extLst>
      <p:ext uri="{BB962C8B-B14F-4D97-AF65-F5344CB8AC3E}">
        <p14:creationId xmlns:p14="http://schemas.microsoft.com/office/powerpoint/2010/main" val="14038442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0DC53BF3-3167-9EF8-29A4-876135231228}"/>
              </a:ext>
            </a:extLst>
          </p:cNvPr>
          <p:cNvSpPr>
            <a:spLocks noGrp="1"/>
          </p:cNvSpPr>
          <p:nvPr>
            <p:ph type="sldNum" sz="quarter" idx="12"/>
          </p:nvPr>
        </p:nvSpPr>
        <p:spPr/>
        <p:txBody>
          <a:bodyPr/>
          <a:lstStyle/>
          <a:p>
            <a:fld id="{565CE74E-AB26-4998-AD42-012C4C1AD076}" type="slidenum">
              <a:rPr lang="zh-CN" altLang="en-US" smtClean="0"/>
              <a:t>25</a:t>
            </a:fld>
            <a:endParaRPr lang="zh-CN" altLang="en-US"/>
          </a:p>
        </p:txBody>
      </p:sp>
      <p:sp>
        <p:nvSpPr>
          <p:cNvPr id="3" name="矩形 2">
            <a:extLst>
              <a:ext uri="{FF2B5EF4-FFF2-40B4-BE49-F238E27FC236}">
                <a16:creationId xmlns:a16="http://schemas.microsoft.com/office/drawing/2014/main" id="{EAC2C8B2-8506-80A9-3442-4660705E8BBF}"/>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5" name="图片 4">
            <a:extLst>
              <a:ext uri="{FF2B5EF4-FFF2-40B4-BE49-F238E27FC236}">
                <a16:creationId xmlns:a16="http://schemas.microsoft.com/office/drawing/2014/main" id="{5F180E9D-5816-052C-98DB-F5853EA6A295}"/>
              </a:ext>
            </a:extLst>
          </p:cNvPr>
          <p:cNvPicPr>
            <a:picLocks noChangeAspect="1"/>
          </p:cNvPicPr>
          <p:nvPr/>
        </p:nvPicPr>
        <p:blipFill>
          <a:blip r:embed="rId2"/>
          <a:stretch>
            <a:fillRect/>
          </a:stretch>
        </p:blipFill>
        <p:spPr>
          <a:xfrm>
            <a:off x="408936" y="136525"/>
            <a:ext cx="8430264" cy="1032402"/>
          </a:xfrm>
          <a:prstGeom prst="rect">
            <a:avLst/>
          </a:prstGeom>
        </p:spPr>
      </p:pic>
      <p:pic>
        <p:nvPicPr>
          <p:cNvPr id="6" name="图片 5">
            <a:extLst>
              <a:ext uri="{FF2B5EF4-FFF2-40B4-BE49-F238E27FC236}">
                <a16:creationId xmlns:a16="http://schemas.microsoft.com/office/drawing/2014/main" id="{3C7BE3FF-930E-418C-2DE9-55004BC9C6A9}"/>
              </a:ext>
            </a:extLst>
          </p:cNvPr>
          <p:cNvPicPr>
            <a:picLocks noChangeAspect="1"/>
          </p:cNvPicPr>
          <p:nvPr/>
        </p:nvPicPr>
        <p:blipFill>
          <a:blip r:embed="rId3"/>
          <a:stretch>
            <a:fillRect/>
          </a:stretch>
        </p:blipFill>
        <p:spPr>
          <a:xfrm>
            <a:off x="7584022" y="912842"/>
            <a:ext cx="2721733" cy="1717973"/>
          </a:xfrm>
          <a:prstGeom prst="rect">
            <a:avLst/>
          </a:prstGeom>
        </p:spPr>
      </p:pic>
      <p:pic>
        <p:nvPicPr>
          <p:cNvPr id="8" name="图片 7">
            <a:extLst>
              <a:ext uri="{FF2B5EF4-FFF2-40B4-BE49-F238E27FC236}">
                <a16:creationId xmlns:a16="http://schemas.microsoft.com/office/drawing/2014/main" id="{A1C03297-73F1-634D-D696-2B755B7CE29E}"/>
              </a:ext>
            </a:extLst>
          </p:cNvPr>
          <p:cNvPicPr>
            <a:picLocks noChangeAspect="1"/>
          </p:cNvPicPr>
          <p:nvPr/>
        </p:nvPicPr>
        <p:blipFill>
          <a:blip r:embed="rId4"/>
          <a:stretch>
            <a:fillRect/>
          </a:stretch>
        </p:blipFill>
        <p:spPr>
          <a:xfrm>
            <a:off x="408936" y="1121780"/>
            <a:ext cx="7175086" cy="4418832"/>
          </a:xfrm>
          <a:prstGeom prst="rect">
            <a:avLst/>
          </a:prstGeom>
        </p:spPr>
      </p:pic>
      <p:pic>
        <p:nvPicPr>
          <p:cNvPr id="10" name="图片 9">
            <a:extLst>
              <a:ext uri="{FF2B5EF4-FFF2-40B4-BE49-F238E27FC236}">
                <a16:creationId xmlns:a16="http://schemas.microsoft.com/office/drawing/2014/main" id="{042E5AED-7B35-2DF0-D50B-94CF1F7197B4}"/>
              </a:ext>
            </a:extLst>
          </p:cNvPr>
          <p:cNvPicPr>
            <a:picLocks noChangeAspect="1"/>
          </p:cNvPicPr>
          <p:nvPr/>
        </p:nvPicPr>
        <p:blipFill>
          <a:blip r:embed="rId5"/>
          <a:stretch>
            <a:fillRect/>
          </a:stretch>
        </p:blipFill>
        <p:spPr>
          <a:xfrm>
            <a:off x="408936" y="5613498"/>
            <a:ext cx="7175086" cy="1165444"/>
          </a:xfrm>
          <a:prstGeom prst="rect">
            <a:avLst/>
          </a:prstGeom>
        </p:spPr>
      </p:pic>
      <p:sp>
        <p:nvSpPr>
          <p:cNvPr id="12" name="文本框 11">
            <a:extLst>
              <a:ext uri="{FF2B5EF4-FFF2-40B4-BE49-F238E27FC236}">
                <a16:creationId xmlns:a16="http://schemas.microsoft.com/office/drawing/2014/main" id="{D12BB576-1F10-237A-B52A-2E767BDF64F4}"/>
              </a:ext>
            </a:extLst>
          </p:cNvPr>
          <p:cNvSpPr txBox="1"/>
          <p:nvPr/>
        </p:nvSpPr>
        <p:spPr>
          <a:xfrm>
            <a:off x="8038932" y="5873054"/>
            <a:ext cx="2266823" cy="646331"/>
          </a:xfrm>
          <a:prstGeom prst="rect">
            <a:avLst/>
          </a:prstGeom>
          <a:noFill/>
        </p:spPr>
        <p:txBody>
          <a:bodyPr wrap="square">
            <a:spAutoFit/>
          </a:bodyPr>
          <a:lstStyle/>
          <a:p>
            <a:r>
              <a:rPr lang="zh-CN" altLang="en-US" dirty="0"/>
              <a:t>近似成圆，并取长轴；</a:t>
            </a:r>
            <a:endParaRPr lang="en-US" altLang="zh-CN" dirty="0"/>
          </a:p>
          <a:p>
            <a:r>
              <a:rPr lang="zh-CN" altLang="en-US" dirty="0"/>
              <a:t>乘</a:t>
            </a:r>
            <a:r>
              <a:rPr lang="en-US" altLang="zh-CN" dirty="0"/>
              <a:t>3</a:t>
            </a:r>
            <a:r>
              <a:rPr lang="zh-CN" altLang="en-US" dirty="0"/>
              <a:t>是</a:t>
            </a:r>
            <a:r>
              <a:rPr lang="en-US" altLang="zh-CN" dirty="0"/>
              <a:t>3</a:t>
            </a:r>
            <a:r>
              <a:rPr lang="zh-CN" altLang="en-US" dirty="0"/>
              <a:t>个标准差</a:t>
            </a:r>
          </a:p>
        </p:txBody>
      </p:sp>
      <p:sp>
        <p:nvSpPr>
          <p:cNvPr id="13" name="矩形 12">
            <a:extLst>
              <a:ext uri="{FF2B5EF4-FFF2-40B4-BE49-F238E27FC236}">
                <a16:creationId xmlns:a16="http://schemas.microsoft.com/office/drawing/2014/main" id="{1D09ADAE-4C70-7C53-6CA1-2AAF5284C6BE}"/>
              </a:ext>
            </a:extLst>
          </p:cNvPr>
          <p:cNvSpPr/>
          <p:nvPr/>
        </p:nvSpPr>
        <p:spPr>
          <a:xfrm>
            <a:off x="2101305" y="6251416"/>
            <a:ext cx="211946" cy="148363"/>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 name="图片 13">
            <a:extLst>
              <a:ext uri="{FF2B5EF4-FFF2-40B4-BE49-F238E27FC236}">
                <a16:creationId xmlns:a16="http://schemas.microsoft.com/office/drawing/2014/main" id="{C277503A-136D-54B3-9506-2402BE1A55C2}"/>
              </a:ext>
            </a:extLst>
          </p:cNvPr>
          <p:cNvPicPr>
            <a:picLocks noChangeAspect="1"/>
          </p:cNvPicPr>
          <p:nvPr/>
        </p:nvPicPr>
        <p:blipFill>
          <a:blip r:embed="rId6"/>
          <a:stretch>
            <a:fillRect/>
          </a:stretch>
        </p:blipFill>
        <p:spPr>
          <a:xfrm>
            <a:off x="11265327" y="-2"/>
            <a:ext cx="926672" cy="926672"/>
          </a:xfrm>
          <a:prstGeom prst="rect">
            <a:avLst/>
          </a:prstGeom>
        </p:spPr>
      </p:pic>
    </p:spTree>
    <p:extLst>
      <p:ext uri="{BB962C8B-B14F-4D97-AF65-F5344CB8AC3E}">
        <p14:creationId xmlns:p14="http://schemas.microsoft.com/office/powerpoint/2010/main" val="38672376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805D9947-C0C5-124A-4793-EA68FBFC8752}"/>
              </a:ext>
            </a:extLst>
          </p:cNvPr>
          <p:cNvSpPr>
            <a:spLocks noGrp="1"/>
          </p:cNvSpPr>
          <p:nvPr>
            <p:ph type="sldNum" sz="quarter" idx="12"/>
          </p:nvPr>
        </p:nvSpPr>
        <p:spPr/>
        <p:txBody>
          <a:bodyPr/>
          <a:lstStyle/>
          <a:p>
            <a:fld id="{565CE74E-AB26-4998-AD42-012C4C1AD076}" type="slidenum">
              <a:rPr lang="zh-CN" altLang="en-US" smtClean="0"/>
              <a:t>26</a:t>
            </a:fld>
            <a:endParaRPr lang="zh-CN" altLang="en-US"/>
          </a:p>
        </p:txBody>
      </p:sp>
      <p:pic>
        <p:nvPicPr>
          <p:cNvPr id="4" name="图片 3">
            <a:extLst>
              <a:ext uri="{FF2B5EF4-FFF2-40B4-BE49-F238E27FC236}">
                <a16:creationId xmlns:a16="http://schemas.microsoft.com/office/drawing/2014/main" id="{E5952535-AAE3-7189-DBAD-DFA338E472CD}"/>
              </a:ext>
            </a:extLst>
          </p:cNvPr>
          <p:cNvPicPr>
            <a:picLocks noChangeAspect="1"/>
          </p:cNvPicPr>
          <p:nvPr/>
        </p:nvPicPr>
        <p:blipFill>
          <a:blip r:embed="rId2"/>
          <a:stretch>
            <a:fillRect/>
          </a:stretch>
        </p:blipFill>
        <p:spPr>
          <a:xfrm>
            <a:off x="1187928" y="2237248"/>
            <a:ext cx="4305521" cy="469924"/>
          </a:xfrm>
          <a:prstGeom prst="rect">
            <a:avLst/>
          </a:prstGeom>
        </p:spPr>
      </p:pic>
      <p:pic>
        <p:nvPicPr>
          <p:cNvPr id="6" name="图片 5">
            <a:extLst>
              <a:ext uri="{FF2B5EF4-FFF2-40B4-BE49-F238E27FC236}">
                <a16:creationId xmlns:a16="http://schemas.microsoft.com/office/drawing/2014/main" id="{926FACCA-9544-FCC2-C82C-521F1F50C5EE}"/>
              </a:ext>
            </a:extLst>
          </p:cNvPr>
          <p:cNvPicPr>
            <a:picLocks noChangeAspect="1"/>
          </p:cNvPicPr>
          <p:nvPr/>
        </p:nvPicPr>
        <p:blipFill>
          <a:blip r:embed="rId3"/>
          <a:stretch>
            <a:fillRect/>
          </a:stretch>
        </p:blipFill>
        <p:spPr>
          <a:xfrm>
            <a:off x="1173334" y="2855890"/>
            <a:ext cx="7834959" cy="2211950"/>
          </a:xfrm>
          <a:prstGeom prst="rect">
            <a:avLst/>
          </a:prstGeom>
        </p:spPr>
      </p:pic>
      <p:pic>
        <p:nvPicPr>
          <p:cNvPr id="8" name="图片 7">
            <a:extLst>
              <a:ext uri="{FF2B5EF4-FFF2-40B4-BE49-F238E27FC236}">
                <a16:creationId xmlns:a16="http://schemas.microsoft.com/office/drawing/2014/main" id="{1BD0C843-1E15-426D-6128-D70397839110}"/>
              </a:ext>
            </a:extLst>
          </p:cNvPr>
          <p:cNvPicPr>
            <a:picLocks noChangeAspect="1"/>
          </p:cNvPicPr>
          <p:nvPr/>
        </p:nvPicPr>
        <p:blipFill>
          <a:blip r:embed="rId4"/>
          <a:stretch>
            <a:fillRect/>
          </a:stretch>
        </p:blipFill>
        <p:spPr>
          <a:xfrm>
            <a:off x="1117344" y="875714"/>
            <a:ext cx="4978656" cy="914447"/>
          </a:xfrm>
          <a:prstGeom prst="rect">
            <a:avLst/>
          </a:prstGeom>
        </p:spPr>
      </p:pic>
      <p:sp>
        <p:nvSpPr>
          <p:cNvPr id="9" name="文本框 8">
            <a:extLst>
              <a:ext uri="{FF2B5EF4-FFF2-40B4-BE49-F238E27FC236}">
                <a16:creationId xmlns:a16="http://schemas.microsoft.com/office/drawing/2014/main" id="{967FFF1B-CFD4-9ED2-1D51-2DD184FBCD87}"/>
              </a:ext>
            </a:extLst>
          </p:cNvPr>
          <p:cNvSpPr txBox="1"/>
          <p:nvPr/>
        </p:nvSpPr>
        <p:spPr>
          <a:xfrm>
            <a:off x="1253515" y="272503"/>
            <a:ext cx="2095248" cy="369332"/>
          </a:xfrm>
          <a:prstGeom prst="rect">
            <a:avLst/>
          </a:prstGeom>
          <a:noFill/>
        </p:spPr>
        <p:txBody>
          <a:bodyPr wrap="square" rtlCol="0">
            <a:spAutoFit/>
          </a:bodyPr>
          <a:lstStyle/>
          <a:p>
            <a:r>
              <a:rPr lang="zh-CN" altLang="en-US" dirty="0"/>
              <a:t>计算覆盖了几个</a:t>
            </a:r>
            <a:r>
              <a:rPr lang="en-US" altLang="zh-CN" dirty="0"/>
              <a:t>tile</a:t>
            </a:r>
            <a:endParaRPr lang="zh-CN" altLang="en-US" dirty="0"/>
          </a:p>
        </p:txBody>
      </p:sp>
      <p:pic>
        <p:nvPicPr>
          <p:cNvPr id="11" name="图片 10">
            <a:extLst>
              <a:ext uri="{FF2B5EF4-FFF2-40B4-BE49-F238E27FC236}">
                <a16:creationId xmlns:a16="http://schemas.microsoft.com/office/drawing/2014/main" id="{AABA4F22-D0A5-B963-CF30-04AFD3FF653D}"/>
              </a:ext>
            </a:extLst>
          </p:cNvPr>
          <p:cNvPicPr>
            <a:picLocks noChangeAspect="1"/>
          </p:cNvPicPr>
          <p:nvPr/>
        </p:nvPicPr>
        <p:blipFill>
          <a:blip r:embed="rId5"/>
          <a:stretch>
            <a:fillRect/>
          </a:stretch>
        </p:blipFill>
        <p:spPr>
          <a:xfrm>
            <a:off x="1117344" y="5982286"/>
            <a:ext cx="5315223" cy="317516"/>
          </a:xfrm>
          <a:prstGeom prst="rect">
            <a:avLst/>
          </a:prstGeom>
        </p:spPr>
      </p:pic>
      <p:sp>
        <p:nvSpPr>
          <p:cNvPr id="12" name="矩形 11">
            <a:extLst>
              <a:ext uri="{FF2B5EF4-FFF2-40B4-BE49-F238E27FC236}">
                <a16:creationId xmlns:a16="http://schemas.microsoft.com/office/drawing/2014/main" id="{7E303941-3272-88B3-05AA-DE1921908E7C}"/>
              </a:ext>
            </a:extLst>
          </p:cNvPr>
          <p:cNvSpPr/>
          <p:nvPr/>
        </p:nvSpPr>
        <p:spPr>
          <a:xfrm>
            <a:off x="1011370" y="2105619"/>
            <a:ext cx="8259797" cy="313250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a:extLst>
              <a:ext uri="{FF2B5EF4-FFF2-40B4-BE49-F238E27FC236}">
                <a16:creationId xmlns:a16="http://schemas.microsoft.com/office/drawing/2014/main" id="{7791E3A6-295A-BD4D-072E-357D9AF73B97}"/>
              </a:ext>
            </a:extLst>
          </p:cNvPr>
          <p:cNvSpPr txBox="1"/>
          <p:nvPr/>
        </p:nvSpPr>
        <p:spPr>
          <a:xfrm>
            <a:off x="1187928" y="5510623"/>
            <a:ext cx="2990456" cy="369332"/>
          </a:xfrm>
          <a:prstGeom prst="rect">
            <a:avLst/>
          </a:prstGeom>
          <a:noFill/>
        </p:spPr>
        <p:txBody>
          <a:bodyPr wrap="square" rtlCol="0">
            <a:spAutoFit/>
          </a:bodyPr>
          <a:lstStyle/>
          <a:p>
            <a:r>
              <a:rPr lang="zh-CN" altLang="en-US" dirty="0"/>
              <a:t>存储覆盖</a:t>
            </a:r>
            <a:r>
              <a:rPr lang="en-US" altLang="zh-CN" dirty="0"/>
              <a:t>tile</a:t>
            </a:r>
            <a:r>
              <a:rPr lang="zh-CN" altLang="en-US" dirty="0"/>
              <a:t>的个数</a:t>
            </a:r>
          </a:p>
        </p:txBody>
      </p:sp>
      <p:sp>
        <p:nvSpPr>
          <p:cNvPr id="14" name="矩形 13">
            <a:extLst>
              <a:ext uri="{FF2B5EF4-FFF2-40B4-BE49-F238E27FC236}">
                <a16:creationId xmlns:a16="http://schemas.microsoft.com/office/drawing/2014/main" id="{0F6E7BF8-D15D-5B31-01B7-8EEC1B87FE5C}"/>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15" name="图片 14">
            <a:extLst>
              <a:ext uri="{FF2B5EF4-FFF2-40B4-BE49-F238E27FC236}">
                <a16:creationId xmlns:a16="http://schemas.microsoft.com/office/drawing/2014/main" id="{DE5281DE-E85E-2314-26BD-2E8978C1A927}"/>
              </a:ext>
            </a:extLst>
          </p:cNvPr>
          <p:cNvPicPr>
            <a:picLocks noChangeAspect="1"/>
          </p:cNvPicPr>
          <p:nvPr/>
        </p:nvPicPr>
        <p:blipFill>
          <a:blip r:embed="rId6"/>
          <a:stretch>
            <a:fillRect/>
          </a:stretch>
        </p:blipFill>
        <p:spPr>
          <a:xfrm>
            <a:off x="11265327" y="-2"/>
            <a:ext cx="926672" cy="926672"/>
          </a:xfrm>
          <a:prstGeom prst="rect">
            <a:avLst/>
          </a:prstGeom>
        </p:spPr>
      </p:pic>
    </p:spTree>
    <p:extLst>
      <p:ext uri="{BB962C8B-B14F-4D97-AF65-F5344CB8AC3E}">
        <p14:creationId xmlns:p14="http://schemas.microsoft.com/office/powerpoint/2010/main" val="57934845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86032FF-0A28-DE38-7DF9-EC7FAAB169FA}"/>
              </a:ext>
            </a:extLst>
          </p:cNvPr>
          <p:cNvSpPr>
            <a:spLocks noGrp="1"/>
          </p:cNvSpPr>
          <p:nvPr>
            <p:ph type="sldNum" sz="quarter" idx="12"/>
          </p:nvPr>
        </p:nvSpPr>
        <p:spPr/>
        <p:txBody>
          <a:bodyPr/>
          <a:lstStyle/>
          <a:p>
            <a:fld id="{565CE74E-AB26-4998-AD42-012C4C1AD076}" type="slidenum">
              <a:rPr lang="zh-CN" altLang="en-US" smtClean="0"/>
              <a:t>27</a:t>
            </a:fld>
            <a:endParaRPr lang="zh-CN" altLang="en-US"/>
          </a:p>
        </p:txBody>
      </p:sp>
      <p:sp>
        <p:nvSpPr>
          <p:cNvPr id="4" name="文本框 3">
            <a:extLst>
              <a:ext uri="{FF2B5EF4-FFF2-40B4-BE49-F238E27FC236}">
                <a16:creationId xmlns:a16="http://schemas.microsoft.com/office/drawing/2014/main" id="{3225C7B9-8442-15B1-6D5B-90E87A7E6F77}"/>
              </a:ext>
            </a:extLst>
          </p:cNvPr>
          <p:cNvSpPr txBox="1"/>
          <p:nvPr/>
        </p:nvSpPr>
        <p:spPr>
          <a:xfrm>
            <a:off x="697728" y="145366"/>
            <a:ext cx="6094990" cy="879087"/>
          </a:xfrm>
          <a:prstGeom prst="rect">
            <a:avLst/>
          </a:prstGeom>
          <a:noFill/>
        </p:spPr>
        <p:txBody>
          <a:bodyPr wrap="square">
            <a:spAutoFit/>
          </a:bodyPr>
          <a:lstStyle/>
          <a:p>
            <a:pPr>
              <a:lnSpc>
                <a:spcPct val="150000"/>
              </a:lnSpc>
            </a:pPr>
            <a:r>
              <a:rPr lang="zh-CN" altLang="en-US" dirty="0"/>
              <a:t>下一步我们计算出哪个高斯在哪个高斯前面；</a:t>
            </a:r>
            <a:endParaRPr lang="en-US" altLang="zh-CN" dirty="0"/>
          </a:p>
          <a:p>
            <a:pPr>
              <a:lnSpc>
                <a:spcPct val="150000"/>
              </a:lnSpc>
            </a:pPr>
            <a:r>
              <a:rPr lang="zh-CN" altLang="en-US" dirty="0"/>
              <a:t>每个</a:t>
            </a:r>
            <a:r>
              <a:rPr lang="en-US" altLang="zh-CN" dirty="0"/>
              <a:t>tile</a:t>
            </a:r>
            <a:r>
              <a:rPr lang="zh-CN" altLang="en-US" dirty="0"/>
              <a:t>进行独立的计算；</a:t>
            </a:r>
          </a:p>
        </p:txBody>
      </p:sp>
      <p:sp>
        <p:nvSpPr>
          <p:cNvPr id="5" name="矩形 4">
            <a:extLst>
              <a:ext uri="{FF2B5EF4-FFF2-40B4-BE49-F238E27FC236}">
                <a16:creationId xmlns:a16="http://schemas.microsoft.com/office/drawing/2014/main" id="{49850D70-E7AA-1C3E-A281-B94BC3D6D45C}"/>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7" name="图片 6">
            <a:extLst>
              <a:ext uri="{FF2B5EF4-FFF2-40B4-BE49-F238E27FC236}">
                <a16:creationId xmlns:a16="http://schemas.microsoft.com/office/drawing/2014/main" id="{6660090C-E9BD-DF92-3412-E35AEDC64B90}"/>
              </a:ext>
            </a:extLst>
          </p:cNvPr>
          <p:cNvPicPr>
            <a:picLocks noChangeAspect="1"/>
          </p:cNvPicPr>
          <p:nvPr/>
        </p:nvPicPr>
        <p:blipFill>
          <a:blip r:embed="rId2"/>
          <a:stretch>
            <a:fillRect/>
          </a:stretch>
        </p:blipFill>
        <p:spPr>
          <a:xfrm>
            <a:off x="7377020" y="926670"/>
            <a:ext cx="3589778" cy="2649856"/>
          </a:xfrm>
          <a:prstGeom prst="rect">
            <a:avLst/>
          </a:prstGeom>
        </p:spPr>
      </p:pic>
      <p:pic>
        <p:nvPicPr>
          <p:cNvPr id="8" name="图片 7">
            <a:extLst>
              <a:ext uri="{FF2B5EF4-FFF2-40B4-BE49-F238E27FC236}">
                <a16:creationId xmlns:a16="http://schemas.microsoft.com/office/drawing/2014/main" id="{6291DD2B-B999-F87F-032A-4CD4337F74FD}"/>
              </a:ext>
            </a:extLst>
          </p:cNvPr>
          <p:cNvPicPr>
            <a:picLocks noChangeAspect="1"/>
          </p:cNvPicPr>
          <p:nvPr/>
        </p:nvPicPr>
        <p:blipFill>
          <a:blip r:embed="rId3"/>
          <a:stretch>
            <a:fillRect/>
          </a:stretch>
        </p:blipFill>
        <p:spPr>
          <a:xfrm>
            <a:off x="7377020" y="3941572"/>
            <a:ext cx="3544152" cy="2531537"/>
          </a:xfrm>
          <a:prstGeom prst="rect">
            <a:avLst/>
          </a:prstGeom>
        </p:spPr>
      </p:pic>
      <p:pic>
        <p:nvPicPr>
          <p:cNvPr id="9" name="图片 8">
            <a:extLst>
              <a:ext uri="{FF2B5EF4-FFF2-40B4-BE49-F238E27FC236}">
                <a16:creationId xmlns:a16="http://schemas.microsoft.com/office/drawing/2014/main" id="{8E784081-D159-F231-7106-4754ADD3F104}"/>
              </a:ext>
            </a:extLst>
          </p:cNvPr>
          <p:cNvPicPr>
            <a:picLocks noChangeAspect="1"/>
          </p:cNvPicPr>
          <p:nvPr/>
        </p:nvPicPr>
        <p:blipFill>
          <a:blip r:embed="rId4"/>
          <a:stretch>
            <a:fillRect/>
          </a:stretch>
        </p:blipFill>
        <p:spPr>
          <a:xfrm>
            <a:off x="11265327" y="-2"/>
            <a:ext cx="926672" cy="926672"/>
          </a:xfrm>
          <a:prstGeom prst="rect">
            <a:avLst/>
          </a:prstGeom>
        </p:spPr>
      </p:pic>
      <p:sp>
        <p:nvSpPr>
          <p:cNvPr id="10" name="矩形 9">
            <a:extLst>
              <a:ext uri="{FF2B5EF4-FFF2-40B4-BE49-F238E27FC236}">
                <a16:creationId xmlns:a16="http://schemas.microsoft.com/office/drawing/2014/main" id="{A6D80A0B-B6A2-6CEC-18AC-561A417B96E2}"/>
              </a:ext>
            </a:extLst>
          </p:cNvPr>
          <p:cNvSpPr/>
          <p:nvPr/>
        </p:nvSpPr>
        <p:spPr>
          <a:xfrm>
            <a:off x="9149096" y="869996"/>
            <a:ext cx="1877944" cy="287997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6" name="图片 15">
            <a:extLst>
              <a:ext uri="{FF2B5EF4-FFF2-40B4-BE49-F238E27FC236}">
                <a16:creationId xmlns:a16="http://schemas.microsoft.com/office/drawing/2014/main" id="{B0D5976B-271D-C042-7983-6A4A19362E0D}"/>
              </a:ext>
            </a:extLst>
          </p:cNvPr>
          <p:cNvPicPr>
            <a:picLocks noChangeAspect="1"/>
          </p:cNvPicPr>
          <p:nvPr/>
        </p:nvPicPr>
        <p:blipFill>
          <a:blip r:embed="rId5"/>
          <a:stretch>
            <a:fillRect/>
          </a:stretch>
        </p:blipFill>
        <p:spPr>
          <a:xfrm>
            <a:off x="220551" y="1024453"/>
            <a:ext cx="7050895" cy="5588294"/>
          </a:xfrm>
          <a:prstGeom prst="rect">
            <a:avLst/>
          </a:prstGeom>
        </p:spPr>
      </p:pic>
      <p:pic>
        <p:nvPicPr>
          <p:cNvPr id="18" name="图片 17">
            <a:extLst>
              <a:ext uri="{FF2B5EF4-FFF2-40B4-BE49-F238E27FC236}">
                <a16:creationId xmlns:a16="http://schemas.microsoft.com/office/drawing/2014/main" id="{E1B8B0D3-FEC9-908D-9D7B-E0CD43C5727E}"/>
              </a:ext>
            </a:extLst>
          </p:cNvPr>
          <p:cNvPicPr>
            <a:picLocks noChangeAspect="1"/>
          </p:cNvPicPr>
          <p:nvPr/>
        </p:nvPicPr>
        <p:blipFill>
          <a:blip r:embed="rId6"/>
          <a:stretch>
            <a:fillRect/>
          </a:stretch>
        </p:blipFill>
        <p:spPr>
          <a:xfrm>
            <a:off x="3493430" y="682123"/>
            <a:ext cx="3073558" cy="260363"/>
          </a:xfrm>
          <a:prstGeom prst="rect">
            <a:avLst/>
          </a:prstGeom>
        </p:spPr>
      </p:pic>
    </p:spTree>
    <p:extLst>
      <p:ext uri="{BB962C8B-B14F-4D97-AF65-F5344CB8AC3E}">
        <p14:creationId xmlns:p14="http://schemas.microsoft.com/office/powerpoint/2010/main" val="14022024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FB70CAE-51D1-BAA6-4821-A1F30C4154C6}"/>
              </a:ext>
            </a:extLst>
          </p:cNvPr>
          <p:cNvSpPr>
            <a:spLocks noGrp="1"/>
          </p:cNvSpPr>
          <p:nvPr>
            <p:ph type="sldNum" sz="quarter" idx="12"/>
          </p:nvPr>
        </p:nvSpPr>
        <p:spPr/>
        <p:txBody>
          <a:bodyPr/>
          <a:lstStyle/>
          <a:p>
            <a:fld id="{565CE74E-AB26-4998-AD42-012C4C1AD076}" type="slidenum">
              <a:rPr lang="zh-CN" altLang="en-US" smtClean="0"/>
              <a:t>28</a:t>
            </a:fld>
            <a:endParaRPr lang="zh-CN" altLang="en-US"/>
          </a:p>
        </p:txBody>
      </p:sp>
      <p:pic>
        <p:nvPicPr>
          <p:cNvPr id="4" name="图片 3">
            <a:extLst>
              <a:ext uri="{FF2B5EF4-FFF2-40B4-BE49-F238E27FC236}">
                <a16:creationId xmlns:a16="http://schemas.microsoft.com/office/drawing/2014/main" id="{4339B2AB-1574-6F90-835F-F8FF006DD7C4}"/>
              </a:ext>
            </a:extLst>
          </p:cNvPr>
          <p:cNvPicPr>
            <a:picLocks noChangeAspect="1"/>
          </p:cNvPicPr>
          <p:nvPr/>
        </p:nvPicPr>
        <p:blipFill>
          <a:blip r:embed="rId2"/>
          <a:stretch>
            <a:fillRect/>
          </a:stretch>
        </p:blipFill>
        <p:spPr>
          <a:xfrm>
            <a:off x="1538131" y="993435"/>
            <a:ext cx="9346901" cy="4871130"/>
          </a:xfrm>
          <a:prstGeom prst="rect">
            <a:avLst/>
          </a:prstGeom>
        </p:spPr>
      </p:pic>
      <p:sp>
        <p:nvSpPr>
          <p:cNvPr id="5" name="矩形 4">
            <a:extLst>
              <a:ext uri="{FF2B5EF4-FFF2-40B4-BE49-F238E27FC236}">
                <a16:creationId xmlns:a16="http://schemas.microsoft.com/office/drawing/2014/main" id="{9796FFB1-113D-2A57-C4F8-EA08C272390C}"/>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cxnSp>
        <p:nvCxnSpPr>
          <p:cNvPr id="8" name="直接箭头连接符 7">
            <a:extLst>
              <a:ext uri="{FF2B5EF4-FFF2-40B4-BE49-F238E27FC236}">
                <a16:creationId xmlns:a16="http://schemas.microsoft.com/office/drawing/2014/main" id="{95AF0CD7-BBFA-41A6-45C1-B10599017ED0}"/>
              </a:ext>
            </a:extLst>
          </p:cNvPr>
          <p:cNvCxnSpPr>
            <a:cxnSpLocks/>
          </p:cNvCxnSpPr>
          <p:nvPr/>
        </p:nvCxnSpPr>
        <p:spPr>
          <a:xfrm flipH="1" flipV="1">
            <a:off x="6211581" y="853844"/>
            <a:ext cx="867450" cy="8356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D055BBD-C2E3-F16C-9D34-5EAEC29E38C2}"/>
              </a:ext>
            </a:extLst>
          </p:cNvPr>
          <p:cNvSpPr txBox="1"/>
          <p:nvPr/>
        </p:nvSpPr>
        <p:spPr>
          <a:xfrm>
            <a:off x="4954935" y="484512"/>
            <a:ext cx="2282130" cy="369332"/>
          </a:xfrm>
          <a:prstGeom prst="rect">
            <a:avLst/>
          </a:prstGeom>
          <a:noFill/>
        </p:spPr>
        <p:txBody>
          <a:bodyPr wrap="square" rtlCol="0">
            <a:spAutoFit/>
          </a:bodyPr>
          <a:lstStyle/>
          <a:p>
            <a:r>
              <a:rPr lang="zh-CN" altLang="en-US" dirty="0"/>
              <a:t>权重值（透光率）</a:t>
            </a:r>
          </a:p>
        </p:txBody>
      </p:sp>
      <p:cxnSp>
        <p:nvCxnSpPr>
          <p:cNvPr id="13" name="直接箭头连接符 12">
            <a:extLst>
              <a:ext uri="{FF2B5EF4-FFF2-40B4-BE49-F238E27FC236}">
                <a16:creationId xmlns:a16="http://schemas.microsoft.com/office/drawing/2014/main" id="{B3943FB3-9857-8C37-29C0-3809DF1694E4}"/>
              </a:ext>
            </a:extLst>
          </p:cNvPr>
          <p:cNvCxnSpPr>
            <a:cxnSpLocks/>
          </p:cNvCxnSpPr>
          <p:nvPr/>
        </p:nvCxnSpPr>
        <p:spPr>
          <a:xfrm flipV="1">
            <a:off x="7351879" y="873012"/>
            <a:ext cx="634614" cy="8057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文本框 14">
            <a:extLst>
              <a:ext uri="{FF2B5EF4-FFF2-40B4-BE49-F238E27FC236}">
                <a16:creationId xmlns:a16="http://schemas.microsoft.com/office/drawing/2014/main" id="{F7070FBA-43AB-A2F8-73C5-B288183C6B6D}"/>
              </a:ext>
            </a:extLst>
          </p:cNvPr>
          <p:cNvSpPr txBox="1"/>
          <p:nvPr/>
        </p:nvSpPr>
        <p:spPr>
          <a:xfrm>
            <a:off x="7986493" y="484512"/>
            <a:ext cx="1496622" cy="369332"/>
          </a:xfrm>
          <a:prstGeom prst="rect">
            <a:avLst/>
          </a:prstGeom>
          <a:noFill/>
        </p:spPr>
        <p:txBody>
          <a:bodyPr wrap="square" rtlCol="0">
            <a:spAutoFit/>
          </a:bodyPr>
          <a:lstStyle/>
          <a:p>
            <a:r>
              <a:rPr lang="zh-CN" altLang="en-US" dirty="0"/>
              <a:t>不透明度</a:t>
            </a:r>
          </a:p>
        </p:txBody>
      </p:sp>
      <p:cxnSp>
        <p:nvCxnSpPr>
          <p:cNvPr id="16" name="直接箭头连接符 15">
            <a:extLst>
              <a:ext uri="{FF2B5EF4-FFF2-40B4-BE49-F238E27FC236}">
                <a16:creationId xmlns:a16="http://schemas.microsoft.com/office/drawing/2014/main" id="{28751D54-40D2-FD0A-2E5D-A4DE2D8CAEBB}"/>
              </a:ext>
            </a:extLst>
          </p:cNvPr>
          <p:cNvCxnSpPr>
            <a:cxnSpLocks/>
          </p:cNvCxnSpPr>
          <p:nvPr/>
        </p:nvCxnSpPr>
        <p:spPr>
          <a:xfrm flipV="1">
            <a:off x="7576379" y="873012"/>
            <a:ext cx="2252633" cy="9069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文本框 18">
            <a:extLst>
              <a:ext uri="{FF2B5EF4-FFF2-40B4-BE49-F238E27FC236}">
                <a16:creationId xmlns:a16="http://schemas.microsoft.com/office/drawing/2014/main" id="{A63F3891-1A45-F9CB-6218-C61BEE8D0C9F}"/>
              </a:ext>
            </a:extLst>
          </p:cNvPr>
          <p:cNvSpPr txBox="1"/>
          <p:nvPr/>
        </p:nvSpPr>
        <p:spPr>
          <a:xfrm>
            <a:off x="9807415" y="484512"/>
            <a:ext cx="1496622" cy="369332"/>
          </a:xfrm>
          <a:prstGeom prst="rect">
            <a:avLst/>
          </a:prstGeom>
          <a:noFill/>
        </p:spPr>
        <p:txBody>
          <a:bodyPr wrap="square" rtlCol="0">
            <a:spAutoFit/>
          </a:bodyPr>
          <a:lstStyle/>
          <a:p>
            <a:r>
              <a:rPr lang="zh-CN" altLang="en-US" dirty="0"/>
              <a:t>颜色值</a:t>
            </a:r>
          </a:p>
        </p:txBody>
      </p:sp>
      <p:pic>
        <p:nvPicPr>
          <p:cNvPr id="21" name="图片 20">
            <a:extLst>
              <a:ext uri="{FF2B5EF4-FFF2-40B4-BE49-F238E27FC236}">
                <a16:creationId xmlns:a16="http://schemas.microsoft.com/office/drawing/2014/main" id="{3D9DC087-0856-6704-6B1C-ED6327257F23}"/>
              </a:ext>
            </a:extLst>
          </p:cNvPr>
          <p:cNvPicPr>
            <a:picLocks noChangeAspect="1"/>
          </p:cNvPicPr>
          <p:nvPr/>
        </p:nvPicPr>
        <p:blipFill>
          <a:blip r:embed="rId3"/>
          <a:stretch>
            <a:fillRect/>
          </a:stretch>
        </p:blipFill>
        <p:spPr>
          <a:xfrm>
            <a:off x="10969915" y="3748027"/>
            <a:ext cx="876345" cy="317516"/>
          </a:xfrm>
          <a:prstGeom prst="rect">
            <a:avLst/>
          </a:prstGeom>
        </p:spPr>
      </p:pic>
      <p:cxnSp>
        <p:nvCxnSpPr>
          <p:cNvPr id="23" name="直接箭头连接符 22">
            <a:extLst>
              <a:ext uri="{FF2B5EF4-FFF2-40B4-BE49-F238E27FC236}">
                <a16:creationId xmlns:a16="http://schemas.microsoft.com/office/drawing/2014/main" id="{32E0A2E5-57B5-6454-D419-B7760EECA8C7}"/>
              </a:ext>
            </a:extLst>
          </p:cNvPr>
          <p:cNvCxnSpPr/>
          <p:nvPr/>
        </p:nvCxnSpPr>
        <p:spPr>
          <a:xfrm flipV="1">
            <a:off x="7811762" y="3960381"/>
            <a:ext cx="1774299" cy="3330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文本框 23">
            <a:extLst>
              <a:ext uri="{FF2B5EF4-FFF2-40B4-BE49-F238E27FC236}">
                <a16:creationId xmlns:a16="http://schemas.microsoft.com/office/drawing/2014/main" id="{10450196-1645-D668-CAEF-51E128572969}"/>
              </a:ext>
            </a:extLst>
          </p:cNvPr>
          <p:cNvSpPr txBox="1"/>
          <p:nvPr/>
        </p:nvSpPr>
        <p:spPr>
          <a:xfrm>
            <a:off x="9829011" y="3736323"/>
            <a:ext cx="1774299" cy="646331"/>
          </a:xfrm>
          <a:prstGeom prst="rect">
            <a:avLst/>
          </a:prstGeom>
          <a:noFill/>
        </p:spPr>
        <p:txBody>
          <a:bodyPr wrap="square" rtlCol="0">
            <a:spAutoFit/>
          </a:bodyPr>
          <a:lstStyle/>
          <a:p>
            <a:r>
              <a:rPr lang="zh-CN" altLang="en-US" dirty="0"/>
              <a:t>不透明度用</a:t>
            </a:r>
            <a:endParaRPr lang="en-US" altLang="zh-CN" dirty="0"/>
          </a:p>
          <a:p>
            <a:r>
              <a:rPr lang="zh-CN" altLang="en-US" dirty="0"/>
              <a:t>限制在</a:t>
            </a:r>
            <a:r>
              <a:rPr lang="en-US" altLang="zh-CN" dirty="0"/>
              <a:t>[0,1</a:t>
            </a:r>
            <a:r>
              <a:rPr lang="zh-CN" altLang="en-US" dirty="0"/>
              <a:t>）</a:t>
            </a:r>
          </a:p>
        </p:txBody>
      </p:sp>
      <p:pic>
        <p:nvPicPr>
          <p:cNvPr id="3" name="图片 2">
            <a:extLst>
              <a:ext uri="{FF2B5EF4-FFF2-40B4-BE49-F238E27FC236}">
                <a16:creationId xmlns:a16="http://schemas.microsoft.com/office/drawing/2014/main" id="{8BCC30EE-564F-DE2C-1184-75054F1752A6}"/>
              </a:ext>
            </a:extLst>
          </p:cNvPr>
          <p:cNvPicPr>
            <a:picLocks noChangeAspect="1"/>
          </p:cNvPicPr>
          <p:nvPr/>
        </p:nvPicPr>
        <p:blipFill>
          <a:blip r:embed="rId4"/>
          <a:stretch>
            <a:fillRect/>
          </a:stretch>
        </p:blipFill>
        <p:spPr>
          <a:xfrm>
            <a:off x="11265327" y="-2"/>
            <a:ext cx="926672" cy="926672"/>
          </a:xfrm>
          <a:prstGeom prst="rect">
            <a:avLst/>
          </a:prstGeom>
        </p:spPr>
      </p:pic>
    </p:spTree>
    <p:extLst>
      <p:ext uri="{BB962C8B-B14F-4D97-AF65-F5344CB8AC3E}">
        <p14:creationId xmlns:p14="http://schemas.microsoft.com/office/powerpoint/2010/main" val="15356554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3834DBE6-1EC4-AEDD-7209-67701FB17A0B}"/>
              </a:ext>
            </a:extLst>
          </p:cNvPr>
          <p:cNvSpPr>
            <a:spLocks noGrp="1"/>
          </p:cNvSpPr>
          <p:nvPr>
            <p:ph type="sldNum" sz="quarter" idx="12"/>
          </p:nvPr>
        </p:nvSpPr>
        <p:spPr/>
        <p:txBody>
          <a:bodyPr/>
          <a:lstStyle/>
          <a:p>
            <a:fld id="{565CE74E-AB26-4998-AD42-012C4C1AD076}" type="slidenum">
              <a:rPr lang="zh-CN" altLang="en-US" smtClean="0"/>
              <a:t>29</a:t>
            </a:fld>
            <a:endParaRPr lang="zh-CN" altLang="en-US"/>
          </a:p>
        </p:txBody>
      </p:sp>
      <p:sp>
        <p:nvSpPr>
          <p:cNvPr id="3" name="矩形 2">
            <a:extLst>
              <a:ext uri="{FF2B5EF4-FFF2-40B4-BE49-F238E27FC236}">
                <a16:creationId xmlns:a16="http://schemas.microsoft.com/office/drawing/2014/main" id="{7CD50ED4-E811-A595-C3DD-6EBC1CE2F5B0}"/>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sp>
        <p:nvSpPr>
          <p:cNvPr id="4" name="文本框 3">
            <a:extLst>
              <a:ext uri="{FF2B5EF4-FFF2-40B4-BE49-F238E27FC236}">
                <a16:creationId xmlns:a16="http://schemas.microsoft.com/office/drawing/2014/main" id="{031B8C48-7B0A-47EA-DEF1-6B2A177A7465}"/>
              </a:ext>
            </a:extLst>
          </p:cNvPr>
          <p:cNvSpPr txBox="1"/>
          <p:nvPr/>
        </p:nvSpPr>
        <p:spPr>
          <a:xfrm>
            <a:off x="545007" y="387560"/>
            <a:ext cx="4735502" cy="646331"/>
          </a:xfrm>
          <a:prstGeom prst="rect">
            <a:avLst/>
          </a:prstGeom>
          <a:noFill/>
        </p:spPr>
        <p:txBody>
          <a:bodyPr wrap="square" rtlCol="0">
            <a:spAutoFit/>
          </a:bodyPr>
          <a:lstStyle/>
          <a:p>
            <a:r>
              <a:rPr lang="en-US" altLang="zh-CN" dirty="0"/>
              <a:t>CUDA</a:t>
            </a:r>
            <a:r>
              <a:rPr lang="zh-CN" altLang="en-US" dirty="0"/>
              <a:t>中每个</a:t>
            </a:r>
            <a:r>
              <a:rPr lang="en-US" altLang="zh-CN" dirty="0"/>
              <a:t>block = tile</a:t>
            </a:r>
          </a:p>
          <a:p>
            <a:r>
              <a:rPr lang="en-US" altLang="zh-CN" dirty="0"/>
              <a:t>          </a:t>
            </a:r>
            <a:r>
              <a:rPr lang="zh-CN" altLang="en-US" dirty="0"/>
              <a:t>    每个</a:t>
            </a:r>
            <a:r>
              <a:rPr lang="en-US" altLang="zh-CN" dirty="0"/>
              <a:t>thread = pixel</a:t>
            </a:r>
          </a:p>
        </p:txBody>
      </p:sp>
      <p:pic>
        <p:nvPicPr>
          <p:cNvPr id="6" name="图片 5">
            <a:extLst>
              <a:ext uri="{FF2B5EF4-FFF2-40B4-BE49-F238E27FC236}">
                <a16:creationId xmlns:a16="http://schemas.microsoft.com/office/drawing/2014/main" id="{283D55C2-2EC2-E15B-8CC7-67FEDFF6E927}"/>
              </a:ext>
            </a:extLst>
          </p:cNvPr>
          <p:cNvPicPr>
            <a:picLocks noChangeAspect="1"/>
          </p:cNvPicPr>
          <p:nvPr/>
        </p:nvPicPr>
        <p:blipFill>
          <a:blip r:embed="rId2"/>
          <a:stretch>
            <a:fillRect/>
          </a:stretch>
        </p:blipFill>
        <p:spPr>
          <a:xfrm>
            <a:off x="348728" y="1936672"/>
            <a:ext cx="3391074" cy="1492327"/>
          </a:xfrm>
          <a:prstGeom prst="rect">
            <a:avLst/>
          </a:prstGeom>
        </p:spPr>
      </p:pic>
      <p:cxnSp>
        <p:nvCxnSpPr>
          <p:cNvPr id="8" name="直接箭头连接符 7">
            <a:extLst>
              <a:ext uri="{FF2B5EF4-FFF2-40B4-BE49-F238E27FC236}">
                <a16:creationId xmlns:a16="http://schemas.microsoft.com/office/drawing/2014/main" id="{EFA9DDE2-5A5D-89D0-35DC-BAB4A5E878F4}"/>
              </a:ext>
            </a:extLst>
          </p:cNvPr>
          <p:cNvCxnSpPr>
            <a:cxnSpLocks/>
          </p:cNvCxnSpPr>
          <p:nvPr/>
        </p:nvCxnSpPr>
        <p:spPr>
          <a:xfrm>
            <a:off x="2044265" y="2428307"/>
            <a:ext cx="261603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文本框 9">
            <a:extLst>
              <a:ext uri="{FF2B5EF4-FFF2-40B4-BE49-F238E27FC236}">
                <a16:creationId xmlns:a16="http://schemas.microsoft.com/office/drawing/2014/main" id="{F491054B-447F-95DC-716A-6944B2D2E4D4}"/>
              </a:ext>
            </a:extLst>
          </p:cNvPr>
          <p:cNvSpPr txBox="1"/>
          <p:nvPr/>
        </p:nvSpPr>
        <p:spPr>
          <a:xfrm>
            <a:off x="4918125" y="1850764"/>
            <a:ext cx="5400667" cy="879087"/>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en-US" altLang="zh-CN" dirty="0"/>
              <a:t>Transmittance </a:t>
            </a:r>
            <a:r>
              <a:rPr lang="zh-CN" altLang="en-US" dirty="0"/>
              <a:t>（透过率），经过越多的</a:t>
            </a:r>
            <a:r>
              <a:rPr lang="en-US" altLang="zh-CN" dirty="0"/>
              <a:t>gaussian</a:t>
            </a:r>
            <a:r>
              <a:rPr lang="zh-CN" altLang="en-US" dirty="0"/>
              <a:t>，</a:t>
            </a:r>
            <a:r>
              <a:rPr lang="en-US" altLang="zh-CN" dirty="0"/>
              <a:t>transmittance</a:t>
            </a:r>
            <a:r>
              <a:rPr lang="zh-CN" altLang="en-US" dirty="0"/>
              <a:t>会越小</a:t>
            </a:r>
          </a:p>
        </p:txBody>
      </p:sp>
      <p:cxnSp>
        <p:nvCxnSpPr>
          <p:cNvPr id="11" name="直接箭头连接符 10">
            <a:extLst>
              <a:ext uri="{FF2B5EF4-FFF2-40B4-BE49-F238E27FC236}">
                <a16:creationId xmlns:a16="http://schemas.microsoft.com/office/drawing/2014/main" id="{80E548EE-C92B-44CA-2A79-84F2744B5848}"/>
              </a:ext>
            </a:extLst>
          </p:cNvPr>
          <p:cNvCxnSpPr>
            <a:cxnSpLocks/>
          </p:cNvCxnSpPr>
          <p:nvPr/>
        </p:nvCxnSpPr>
        <p:spPr>
          <a:xfrm>
            <a:off x="2996008" y="2682835"/>
            <a:ext cx="2678117" cy="4721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文本框 12">
            <a:extLst>
              <a:ext uri="{FF2B5EF4-FFF2-40B4-BE49-F238E27FC236}">
                <a16:creationId xmlns:a16="http://schemas.microsoft.com/office/drawing/2014/main" id="{1219B0A0-B031-E4B4-6E99-C5C746009B76}"/>
              </a:ext>
            </a:extLst>
          </p:cNvPr>
          <p:cNvSpPr txBox="1"/>
          <p:nvPr/>
        </p:nvSpPr>
        <p:spPr>
          <a:xfrm>
            <a:off x="5910266" y="2918909"/>
            <a:ext cx="5400667" cy="463588"/>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zh-CN" altLang="en-US" dirty="0"/>
              <a:t>经过</a:t>
            </a:r>
            <a:r>
              <a:rPr lang="en-US" altLang="zh-CN" dirty="0"/>
              <a:t>gaussian</a:t>
            </a:r>
            <a:r>
              <a:rPr lang="zh-CN" altLang="en-US" dirty="0"/>
              <a:t>的个数</a:t>
            </a:r>
          </a:p>
        </p:txBody>
      </p:sp>
      <p:cxnSp>
        <p:nvCxnSpPr>
          <p:cNvPr id="14" name="直接箭头连接符 13">
            <a:extLst>
              <a:ext uri="{FF2B5EF4-FFF2-40B4-BE49-F238E27FC236}">
                <a16:creationId xmlns:a16="http://schemas.microsoft.com/office/drawing/2014/main" id="{5C56A47E-1498-6391-084B-C31E1A9C7EEE}"/>
              </a:ext>
            </a:extLst>
          </p:cNvPr>
          <p:cNvCxnSpPr>
            <a:cxnSpLocks/>
          </p:cNvCxnSpPr>
          <p:nvPr/>
        </p:nvCxnSpPr>
        <p:spPr>
          <a:xfrm>
            <a:off x="2873103" y="3307969"/>
            <a:ext cx="994875" cy="8162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文本框 15">
            <a:extLst>
              <a:ext uri="{FF2B5EF4-FFF2-40B4-BE49-F238E27FC236}">
                <a16:creationId xmlns:a16="http://schemas.microsoft.com/office/drawing/2014/main" id="{36DAEA0C-72CD-A390-05DC-36DDB0EE50A2}"/>
              </a:ext>
            </a:extLst>
          </p:cNvPr>
          <p:cNvSpPr txBox="1"/>
          <p:nvPr/>
        </p:nvSpPr>
        <p:spPr>
          <a:xfrm>
            <a:off x="3918230" y="4007744"/>
            <a:ext cx="5400667" cy="463588"/>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zh-CN" altLang="en-US" dirty="0"/>
              <a:t>记录最后渲染出的颜色</a:t>
            </a:r>
          </a:p>
        </p:txBody>
      </p:sp>
      <p:pic>
        <p:nvPicPr>
          <p:cNvPr id="17" name="图片 16">
            <a:extLst>
              <a:ext uri="{FF2B5EF4-FFF2-40B4-BE49-F238E27FC236}">
                <a16:creationId xmlns:a16="http://schemas.microsoft.com/office/drawing/2014/main" id="{EE19E07C-297C-CFCA-09D6-99A6692285CF}"/>
              </a:ext>
            </a:extLst>
          </p:cNvPr>
          <p:cNvPicPr>
            <a:picLocks noChangeAspect="1"/>
          </p:cNvPicPr>
          <p:nvPr/>
        </p:nvPicPr>
        <p:blipFill>
          <a:blip r:embed="rId3"/>
          <a:stretch>
            <a:fillRect/>
          </a:stretch>
        </p:blipFill>
        <p:spPr>
          <a:xfrm>
            <a:off x="11265327" y="-2"/>
            <a:ext cx="926672" cy="926672"/>
          </a:xfrm>
          <a:prstGeom prst="rect">
            <a:avLst/>
          </a:prstGeom>
        </p:spPr>
      </p:pic>
    </p:spTree>
    <p:extLst>
      <p:ext uri="{BB962C8B-B14F-4D97-AF65-F5344CB8AC3E}">
        <p14:creationId xmlns:p14="http://schemas.microsoft.com/office/powerpoint/2010/main" val="26286980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FED5EA9-5354-6EE7-6A7B-0178AFDD79C3}"/>
              </a:ext>
            </a:extLst>
          </p:cNvPr>
          <p:cNvSpPr>
            <a:spLocks noGrp="1"/>
          </p:cNvSpPr>
          <p:nvPr>
            <p:ph type="sldNum" sz="quarter" idx="12"/>
          </p:nvPr>
        </p:nvSpPr>
        <p:spPr/>
        <p:txBody>
          <a:bodyPr/>
          <a:lstStyle/>
          <a:p>
            <a:fld id="{565CE74E-AB26-4998-AD42-012C4C1AD076}" type="slidenum">
              <a:rPr lang="zh-CN" altLang="en-US" smtClean="0"/>
              <a:t>3</a:t>
            </a:fld>
            <a:endParaRPr lang="zh-CN" altLang="en-US"/>
          </a:p>
        </p:txBody>
      </p:sp>
      <p:pic>
        <p:nvPicPr>
          <p:cNvPr id="4" name="图片 3">
            <a:extLst>
              <a:ext uri="{FF2B5EF4-FFF2-40B4-BE49-F238E27FC236}">
                <a16:creationId xmlns:a16="http://schemas.microsoft.com/office/drawing/2014/main" id="{221687D0-F005-F61A-40FF-3726A5581320}"/>
              </a:ext>
            </a:extLst>
          </p:cNvPr>
          <p:cNvPicPr>
            <a:picLocks noChangeAspect="1"/>
          </p:cNvPicPr>
          <p:nvPr/>
        </p:nvPicPr>
        <p:blipFill>
          <a:blip r:embed="rId2"/>
          <a:stretch>
            <a:fillRect/>
          </a:stretch>
        </p:blipFill>
        <p:spPr>
          <a:xfrm>
            <a:off x="969617" y="310688"/>
            <a:ext cx="4483330" cy="1231963"/>
          </a:xfrm>
          <a:prstGeom prst="rect">
            <a:avLst/>
          </a:prstGeom>
        </p:spPr>
      </p:pic>
      <p:sp>
        <p:nvSpPr>
          <p:cNvPr id="5" name="矩形 4">
            <a:extLst>
              <a:ext uri="{FF2B5EF4-FFF2-40B4-BE49-F238E27FC236}">
                <a16:creationId xmlns:a16="http://schemas.microsoft.com/office/drawing/2014/main" id="{B21931B5-52DC-2FA3-DF71-6390B8C5BD4F}"/>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8" name="图片 7">
            <a:extLst>
              <a:ext uri="{FF2B5EF4-FFF2-40B4-BE49-F238E27FC236}">
                <a16:creationId xmlns:a16="http://schemas.microsoft.com/office/drawing/2014/main" id="{7F4E6BCC-9D11-886F-E731-14C2257A678D}"/>
              </a:ext>
            </a:extLst>
          </p:cNvPr>
          <p:cNvPicPr>
            <a:picLocks noChangeAspect="1"/>
          </p:cNvPicPr>
          <p:nvPr/>
        </p:nvPicPr>
        <p:blipFill>
          <a:blip r:embed="rId3"/>
          <a:stretch>
            <a:fillRect/>
          </a:stretch>
        </p:blipFill>
        <p:spPr>
          <a:xfrm>
            <a:off x="969617" y="1542651"/>
            <a:ext cx="8804462" cy="3035099"/>
          </a:xfrm>
          <a:prstGeom prst="rect">
            <a:avLst/>
          </a:prstGeom>
        </p:spPr>
      </p:pic>
      <p:pic>
        <p:nvPicPr>
          <p:cNvPr id="9" name="图片 8">
            <a:extLst>
              <a:ext uri="{FF2B5EF4-FFF2-40B4-BE49-F238E27FC236}">
                <a16:creationId xmlns:a16="http://schemas.microsoft.com/office/drawing/2014/main" id="{E1CCEB5D-1A1F-74E4-CAEE-FC881AEF50FE}"/>
              </a:ext>
            </a:extLst>
          </p:cNvPr>
          <p:cNvPicPr>
            <a:picLocks noChangeAspect="1"/>
          </p:cNvPicPr>
          <p:nvPr/>
        </p:nvPicPr>
        <p:blipFill>
          <a:blip r:embed="rId4"/>
          <a:stretch>
            <a:fillRect/>
          </a:stretch>
        </p:blipFill>
        <p:spPr>
          <a:xfrm>
            <a:off x="485347" y="243859"/>
            <a:ext cx="219475" cy="219475"/>
          </a:xfrm>
          <a:prstGeom prst="rect">
            <a:avLst/>
          </a:prstGeom>
        </p:spPr>
      </p:pic>
      <p:pic>
        <p:nvPicPr>
          <p:cNvPr id="3" name="图片 2">
            <a:extLst>
              <a:ext uri="{FF2B5EF4-FFF2-40B4-BE49-F238E27FC236}">
                <a16:creationId xmlns:a16="http://schemas.microsoft.com/office/drawing/2014/main" id="{77B7C4A5-F60A-1332-A4B9-3028B2327878}"/>
              </a:ext>
            </a:extLst>
          </p:cNvPr>
          <p:cNvPicPr>
            <a:picLocks noChangeAspect="1"/>
          </p:cNvPicPr>
          <p:nvPr/>
        </p:nvPicPr>
        <p:blipFill>
          <a:blip r:embed="rId5"/>
          <a:stretch>
            <a:fillRect/>
          </a:stretch>
        </p:blipFill>
        <p:spPr>
          <a:xfrm>
            <a:off x="11265327" y="-2"/>
            <a:ext cx="926672" cy="926672"/>
          </a:xfrm>
          <a:prstGeom prst="rect">
            <a:avLst/>
          </a:prstGeom>
        </p:spPr>
      </p:pic>
      <p:pic>
        <p:nvPicPr>
          <p:cNvPr id="7" name="图片 6">
            <a:extLst>
              <a:ext uri="{FF2B5EF4-FFF2-40B4-BE49-F238E27FC236}">
                <a16:creationId xmlns:a16="http://schemas.microsoft.com/office/drawing/2014/main" id="{F78826E0-B68D-808F-1555-E303AAA3C399}"/>
              </a:ext>
            </a:extLst>
          </p:cNvPr>
          <p:cNvPicPr>
            <a:picLocks noChangeAspect="1"/>
          </p:cNvPicPr>
          <p:nvPr/>
        </p:nvPicPr>
        <p:blipFill>
          <a:blip r:embed="rId6"/>
          <a:stretch>
            <a:fillRect/>
          </a:stretch>
        </p:blipFill>
        <p:spPr>
          <a:xfrm>
            <a:off x="1005596" y="4743974"/>
            <a:ext cx="9474687" cy="1657435"/>
          </a:xfrm>
          <a:prstGeom prst="rect">
            <a:avLst/>
          </a:prstGeom>
        </p:spPr>
      </p:pic>
    </p:spTree>
    <p:extLst>
      <p:ext uri="{BB962C8B-B14F-4D97-AF65-F5344CB8AC3E}">
        <p14:creationId xmlns:p14="http://schemas.microsoft.com/office/powerpoint/2010/main" val="408972782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335E6AE-B386-9704-7693-BB656760DE00}"/>
              </a:ext>
            </a:extLst>
          </p:cNvPr>
          <p:cNvSpPr>
            <a:spLocks noGrp="1"/>
          </p:cNvSpPr>
          <p:nvPr>
            <p:ph type="sldNum" sz="quarter" idx="12"/>
          </p:nvPr>
        </p:nvSpPr>
        <p:spPr/>
        <p:txBody>
          <a:bodyPr/>
          <a:lstStyle/>
          <a:p>
            <a:fld id="{565CE74E-AB26-4998-AD42-012C4C1AD076}" type="slidenum">
              <a:rPr lang="zh-CN" altLang="en-US" smtClean="0"/>
              <a:t>30</a:t>
            </a:fld>
            <a:endParaRPr lang="zh-CN" altLang="en-US"/>
          </a:p>
        </p:txBody>
      </p:sp>
      <p:pic>
        <p:nvPicPr>
          <p:cNvPr id="4" name="图片 3">
            <a:extLst>
              <a:ext uri="{FF2B5EF4-FFF2-40B4-BE49-F238E27FC236}">
                <a16:creationId xmlns:a16="http://schemas.microsoft.com/office/drawing/2014/main" id="{0E48F640-94CE-2482-B30A-100B38D46011}"/>
              </a:ext>
            </a:extLst>
          </p:cNvPr>
          <p:cNvPicPr>
            <a:picLocks noChangeAspect="1"/>
          </p:cNvPicPr>
          <p:nvPr/>
        </p:nvPicPr>
        <p:blipFill>
          <a:blip r:embed="rId2"/>
          <a:stretch>
            <a:fillRect/>
          </a:stretch>
        </p:blipFill>
        <p:spPr>
          <a:xfrm>
            <a:off x="1173354" y="262515"/>
            <a:ext cx="7341602" cy="1328309"/>
          </a:xfrm>
          <a:prstGeom prst="rect">
            <a:avLst/>
          </a:prstGeom>
        </p:spPr>
      </p:pic>
      <p:sp>
        <p:nvSpPr>
          <p:cNvPr id="5" name="矩形 4">
            <a:extLst>
              <a:ext uri="{FF2B5EF4-FFF2-40B4-BE49-F238E27FC236}">
                <a16:creationId xmlns:a16="http://schemas.microsoft.com/office/drawing/2014/main" id="{6C3714DF-0B7D-5F1C-C2CA-07BC5999CC22}"/>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6" name="图片 5">
            <a:extLst>
              <a:ext uri="{FF2B5EF4-FFF2-40B4-BE49-F238E27FC236}">
                <a16:creationId xmlns:a16="http://schemas.microsoft.com/office/drawing/2014/main" id="{3C3411D4-F860-0402-9276-A98C12278E25}"/>
              </a:ext>
            </a:extLst>
          </p:cNvPr>
          <p:cNvPicPr>
            <a:picLocks noChangeAspect="1"/>
          </p:cNvPicPr>
          <p:nvPr/>
        </p:nvPicPr>
        <p:blipFill>
          <a:blip r:embed="rId3"/>
          <a:stretch>
            <a:fillRect/>
          </a:stretch>
        </p:blipFill>
        <p:spPr>
          <a:xfrm>
            <a:off x="11265327" y="-2"/>
            <a:ext cx="926672" cy="926672"/>
          </a:xfrm>
          <a:prstGeom prst="rect">
            <a:avLst/>
          </a:prstGeom>
        </p:spPr>
      </p:pic>
      <p:sp>
        <p:nvSpPr>
          <p:cNvPr id="7" name="文本框 6">
            <a:extLst>
              <a:ext uri="{FF2B5EF4-FFF2-40B4-BE49-F238E27FC236}">
                <a16:creationId xmlns:a16="http://schemas.microsoft.com/office/drawing/2014/main" id="{57F52466-8A3E-EE0A-215E-650D6B9078F0}"/>
              </a:ext>
            </a:extLst>
          </p:cNvPr>
          <p:cNvSpPr txBox="1"/>
          <p:nvPr/>
        </p:nvSpPr>
        <p:spPr>
          <a:xfrm>
            <a:off x="2107358" y="1701632"/>
            <a:ext cx="5831571" cy="879087"/>
          </a:xfrm>
          <a:prstGeom prst="rect">
            <a:avLst/>
          </a:prstGeom>
          <a:noFill/>
        </p:spPr>
        <p:txBody>
          <a:bodyPr wrap="square" rtlCol="0">
            <a:spAutoFit/>
          </a:bodyPr>
          <a:lstStyle/>
          <a:p>
            <a:pPr>
              <a:lnSpc>
                <a:spcPct val="150000"/>
              </a:lnSpc>
            </a:pPr>
            <a:r>
              <a:rPr lang="zh-CN" altLang="en-US" dirty="0"/>
              <a:t>我们的图可能不是标准的</a:t>
            </a:r>
            <a:r>
              <a:rPr lang="en-US" altLang="zh-CN" dirty="0"/>
              <a:t>16*16</a:t>
            </a:r>
            <a:r>
              <a:rPr lang="zh-CN" altLang="en-US" dirty="0"/>
              <a:t>的倍数，所以我们需要把它补成</a:t>
            </a:r>
            <a:r>
              <a:rPr lang="en-US" altLang="zh-CN" dirty="0"/>
              <a:t>16*16</a:t>
            </a:r>
            <a:r>
              <a:rPr lang="zh-CN" altLang="en-US" dirty="0"/>
              <a:t>的倍数，补的地方像素不用处理</a:t>
            </a:r>
          </a:p>
        </p:txBody>
      </p:sp>
      <p:pic>
        <p:nvPicPr>
          <p:cNvPr id="9" name="图片 8">
            <a:extLst>
              <a:ext uri="{FF2B5EF4-FFF2-40B4-BE49-F238E27FC236}">
                <a16:creationId xmlns:a16="http://schemas.microsoft.com/office/drawing/2014/main" id="{31D8393D-BAD7-4CD3-EAC7-4583F53EB20A}"/>
              </a:ext>
            </a:extLst>
          </p:cNvPr>
          <p:cNvPicPr>
            <a:picLocks noChangeAspect="1"/>
          </p:cNvPicPr>
          <p:nvPr/>
        </p:nvPicPr>
        <p:blipFill>
          <a:blip r:embed="rId4"/>
          <a:stretch>
            <a:fillRect/>
          </a:stretch>
        </p:blipFill>
        <p:spPr>
          <a:xfrm>
            <a:off x="526506" y="2772589"/>
            <a:ext cx="6451932" cy="3822896"/>
          </a:xfrm>
          <a:prstGeom prst="rect">
            <a:avLst/>
          </a:prstGeom>
        </p:spPr>
      </p:pic>
      <p:sp>
        <p:nvSpPr>
          <p:cNvPr id="10" name="文本框 9">
            <a:extLst>
              <a:ext uri="{FF2B5EF4-FFF2-40B4-BE49-F238E27FC236}">
                <a16:creationId xmlns:a16="http://schemas.microsoft.com/office/drawing/2014/main" id="{64803608-C0B7-3295-D098-0AD27909F3DA}"/>
              </a:ext>
            </a:extLst>
          </p:cNvPr>
          <p:cNvSpPr txBox="1"/>
          <p:nvPr/>
        </p:nvSpPr>
        <p:spPr>
          <a:xfrm>
            <a:off x="6026360" y="2989455"/>
            <a:ext cx="2699801" cy="1710084"/>
          </a:xfrm>
          <a:prstGeom prst="rect">
            <a:avLst/>
          </a:prstGeom>
          <a:noFill/>
        </p:spPr>
        <p:txBody>
          <a:bodyPr wrap="square" rtlCol="0">
            <a:spAutoFit/>
          </a:bodyPr>
          <a:lstStyle/>
          <a:p>
            <a:pPr algn="ctr">
              <a:lnSpc>
                <a:spcPct val="150000"/>
              </a:lnSpc>
            </a:pPr>
            <a:r>
              <a:rPr lang="en-US" altLang="zh-CN" dirty="0"/>
              <a:t>Valid </a:t>
            </a:r>
            <a:r>
              <a:rPr lang="zh-CN" altLang="en-US" dirty="0"/>
              <a:t>的 </a:t>
            </a:r>
            <a:r>
              <a:rPr lang="en-US" altLang="zh-CN" dirty="0"/>
              <a:t>pixel</a:t>
            </a:r>
            <a:r>
              <a:rPr lang="zh-CN" altLang="en-US" dirty="0"/>
              <a:t>将</a:t>
            </a:r>
            <a:r>
              <a:rPr lang="en-US" altLang="zh-CN" dirty="0"/>
              <a:t>global </a:t>
            </a:r>
            <a:r>
              <a:rPr lang="zh-CN" altLang="en-US" dirty="0"/>
              <a:t>数据放入</a:t>
            </a:r>
            <a:r>
              <a:rPr lang="en-US" altLang="zh-CN" dirty="0"/>
              <a:t>share memory</a:t>
            </a:r>
          </a:p>
          <a:p>
            <a:pPr algn="ctr">
              <a:lnSpc>
                <a:spcPct val="150000"/>
              </a:lnSpc>
            </a:pPr>
            <a:r>
              <a:rPr lang="zh-CN" altLang="en-US" dirty="0"/>
              <a:t>（</a:t>
            </a:r>
            <a:r>
              <a:rPr lang="en-US" altLang="zh-CN" dirty="0"/>
              <a:t>share memory</a:t>
            </a:r>
            <a:r>
              <a:rPr lang="zh-CN" altLang="en-US" dirty="0"/>
              <a:t>离</a:t>
            </a:r>
            <a:r>
              <a:rPr lang="en-US" altLang="zh-CN" dirty="0"/>
              <a:t>CPU</a:t>
            </a:r>
            <a:r>
              <a:rPr lang="zh-CN" altLang="en-US" dirty="0"/>
              <a:t>近所以读取快）</a:t>
            </a:r>
          </a:p>
        </p:txBody>
      </p:sp>
      <p:sp>
        <p:nvSpPr>
          <p:cNvPr id="11" name="箭头: 右 10">
            <a:extLst>
              <a:ext uri="{FF2B5EF4-FFF2-40B4-BE49-F238E27FC236}">
                <a16:creationId xmlns:a16="http://schemas.microsoft.com/office/drawing/2014/main" id="{1322C75C-879A-78C4-9E0B-D57EC038047B}"/>
              </a:ext>
            </a:extLst>
          </p:cNvPr>
          <p:cNvSpPr/>
          <p:nvPr/>
        </p:nvSpPr>
        <p:spPr>
          <a:xfrm>
            <a:off x="6489234" y="5372565"/>
            <a:ext cx="978408" cy="48463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 name="图片 12">
            <a:extLst>
              <a:ext uri="{FF2B5EF4-FFF2-40B4-BE49-F238E27FC236}">
                <a16:creationId xmlns:a16="http://schemas.microsoft.com/office/drawing/2014/main" id="{B48AF892-1D76-02F4-379F-BC349A392086}"/>
              </a:ext>
            </a:extLst>
          </p:cNvPr>
          <p:cNvPicPr>
            <a:picLocks noChangeAspect="1"/>
          </p:cNvPicPr>
          <p:nvPr/>
        </p:nvPicPr>
        <p:blipFill>
          <a:blip r:embed="rId5"/>
          <a:stretch>
            <a:fillRect/>
          </a:stretch>
        </p:blipFill>
        <p:spPr>
          <a:xfrm>
            <a:off x="7721665" y="5267173"/>
            <a:ext cx="3816660" cy="879088"/>
          </a:xfrm>
          <a:prstGeom prst="rect">
            <a:avLst/>
          </a:prstGeom>
        </p:spPr>
      </p:pic>
    </p:spTree>
    <p:extLst>
      <p:ext uri="{BB962C8B-B14F-4D97-AF65-F5344CB8AC3E}">
        <p14:creationId xmlns:p14="http://schemas.microsoft.com/office/powerpoint/2010/main" val="24454663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81EAFC53-5BF9-4C5C-E495-32A12AEC099E}"/>
              </a:ext>
            </a:extLst>
          </p:cNvPr>
          <p:cNvSpPr>
            <a:spLocks noGrp="1"/>
          </p:cNvSpPr>
          <p:nvPr>
            <p:ph type="sldNum" sz="quarter" idx="12"/>
          </p:nvPr>
        </p:nvSpPr>
        <p:spPr/>
        <p:txBody>
          <a:bodyPr/>
          <a:lstStyle/>
          <a:p>
            <a:fld id="{565CE74E-AB26-4998-AD42-012C4C1AD076}" type="slidenum">
              <a:rPr lang="zh-CN" altLang="en-US" smtClean="0"/>
              <a:t>31</a:t>
            </a:fld>
            <a:endParaRPr lang="zh-CN" altLang="en-US"/>
          </a:p>
        </p:txBody>
      </p:sp>
      <p:sp>
        <p:nvSpPr>
          <p:cNvPr id="3" name="矩形 2">
            <a:extLst>
              <a:ext uri="{FF2B5EF4-FFF2-40B4-BE49-F238E27FC236}">
                <a16:creationId xmlns:a16="http://schemas.microsoft.com/office/drawing/2014/main" id="{04043FB7-5AF2-3BD0-A641-692FA1ACD9BA}"/>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5" name="图片 4">
            <a:extLst>
              <a:ext uri="{FF2B5EF4-FFF2-40B4-BE49-F238E27FC236}">
                <a16:creationId xmlns:a16="http://schemas.microsoft.com/office/drawing/2014/main" id="{72B46DED-D9EC-612C-72CD-C4E0C42B2930}"/>
              </a:ext>
            </a:extLst>
          </p:cNvPr>
          <p:cNvPicPr>
            <a:picLocks noChangeAspect="1"/>
          </p:cNvPicPr>
          <p:nvPr/>
        </p:nvPicPr>
        <p:blipFill>
          <a:blip r:embed="rId2"/>
          <a:stretch>
            <a:fillRect/>
          </a:stretch>
        </p:blipFill>
        <p:spPr>
          <a:xfrm>
            <a:off x="981011" y="536821"/>
            <a:ext cx="7328277" cy="3092609"/>
          </a:xfrm>
          <a:prstGeom prst="rect">
            <a:avLst/>
          </a:prstGeom>
        </p:spPr>
      </p:pic>
      <p:sp>
        <p:nvSpPr>
          <p:cNvPr id="6" name="文本框 5">
            <a:extLst>
              <a:ext uri="{FF2B5EF4-FFF2-40B4-BE49-F238E27FC236}">
                <a16:creationId xmlns:a16="http://schemas.microsoft.com/office/drawing/2014/main" id="{7E7BB3BA-BCF0-1D36-96EC-4897B9E86A37}"/>
              </a:ext>
            </a:extLst>
          </p:cNvPr>
          <p:cNvSpPr txBox="1"/>
          <p:nvPr/>
        </p:nvSpPr>
        <p:spPr>
          <a:xfrm>
            <a:off x="981011" y="124603"/>
            <a:ext cx="5831571" cy="464871"/>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zh-CN" altLang="en-US" dirty="0"/>
              <a:t>计算贡献</a:t>
            </a:r>
          </a:p>
        </p:txBody>
      </p:sp>
      <p:cxnSp>
        <p:nvCxnSpPr>
          <p:cNvPr id="8" name="直接箭头连接符 7">
            <a:extLst>
              <a:ext uri="{FF2B5EF4-FFF2-40B4-BE49-F238E27FC236}">
                <a16:creationId xmlns:a16="http://schemas.microsoft.com/office/drawing/2014/main" id="{2E42C9ED-1111-365E-EAD3-41665D2E8A0F}"/>
              </a:ext>
            </a:extLst>
          </p:cNvPr>
          <p:cNvCxnSpPr/>
          <p:nvPr/>
        </p:nvCxnSpPr>
        <p:spPr>
          <a:xfrm flipV="1">
            <a:off x="4930292" y="1861904"/>
            <a:ext cx="2416196" cy="6782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D1E0E268-F407-C37D-BA89-2FFFA675FB64}"/>
              </a:ext>
            </a:extLst>
          </p:cNvPr>
          <p:cNvSpPr txBox="1"/>
          <p:nvPr/>
        </p:nvSpPr>
        <p:spPr>
          <a:xfrm>
            <a:off x="7555340" y="1376943"/>
            <a:ext cx="2470697" cy="879087"/>
          </a:xfrm>
          <a:prstGeom prst="rect">
            <a:avLst/>
          </a:prstGeom>
          <a:noFill/>
        </p:spPr>
        <p:txBody>
          <a:bodyPr wrap="square" rtlCol="0">
            <a:spAutoFit/>
          </a:bodyPr>
          <a:lstStyle/>
          <a:p>
            <a:pPr>
              <a:lnSpc>
                <a:spcPct val="150000"/>
              </a:lnSpc>
            </a:pPr>
            <a:r>
              <a:rPr lang="en-US" altLang="zh-CN" dirty="0"/>
              <a:t>Gaussian</a:t>
            </a:r>
            <a:r>
              <a:rPr lang="zh-CN" altLang="en-US" dirty="0"/>
              <a:t>的中心到</a:t>
            </a:r>
            <a:r>
              <a:rPr lang="en-US" altLang="zh-CN" dirty="0"/>
              <a:t>pixel</a:t>
            </a:r>
            <a:r>
              <a:rPr lang="zh-CN" altLang="en-US" dirty="0"/>
              <a:t>中心的距离</a:t>
            </a:r>
          </a:p>
        </p:txBody>
      </p:sp>
      <p:cxnSp>
        <p:nvCxnSpPr>
          <p:cNvPr id="10" name="直接箭头连接符 9">
            <a:extLst>
              <a:ext uri="{FF2B5EF4-FFF2-40B4-BE49-F238E27FC236}">
                <a16:creationId xmlns:a16="http://schemas.microsoft.com/office/drawing/2014/main" id="{9E30394D-80CC-AB73-3FBD-7547DDCB31D2}"/>
              </a:ext>
            </a:extLst>
          </p:cNvPr>
          <p:cNvCxnSpPr>
            <a:cxnSpLocks/>
          </p:cNvCxnSpPr>
          <p:nvPr/>
        </p:nvCxnSpPr>
        <p:spPr>
          <a:xfrm>
            <a:off x="5426853" y="3234846"/>
            <a:ext cx="2076072" cy="5910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文本框 12">
            <a:extLst>
              <a:ext uri="{FF2B5EF4-FFF2-40B4-BE49-F238E27FC236}">
                <a16:creationId xmlns:a16="http://schemas.microsoft.com/office/drawing/2014/main" id="{F553DD70-0857-A44C-4C11-94C85DFA3EF3}"/>
              </a:ext>
            </a:extLst>
          </p:cNvPr>
          <p:cNvSpPr txBox="1"/>
          <p:nvPr/>
        </p:nvSpPr>
        <p:spPr>
          <a:xfrm>
            <a:off x="7656783" y="3555013"/>
            <a:ext cx="3021759" cy="463588"/>
          </a:xfrm>
          <a:prstGeom prst="rect">
            <a:avLst/>
          </a:prstGeom>
          <a:noFill/>
        </p:spPr>
        <p:txBody>
          <a:bodyPr wrap="square" rtlCol="0">
            <a:spAutoFit/>
          </a:bodyPr>
          <a:lstStyle/>
          <a:p>
            <a:pPr>
              <a:lnSpc>
                <a:spcPct val="150000"/>
              </a:lnSpc>
            </a:pPr>
            <a:r>
              <a:rPr lang="zh-CN" altLang="en-US" dirty="0"/>
              <a:t>用</a:t>
            </a:r>
            <a:r>
              <a:rPr lang="en-US" altLang="zh-CN" dirty="0"/>
              <a:t>2D Gaussian</a:t>
            </a:r>
            <a:r>
              <a:rPr lang="zh-CN" altLang="en-US" dirty="0"/>
              <a:t>的</a:t>
            </a:r>
            <a:r>
              <a:rPr lang="en-US" altLang="zh-CN" dirty="0"/>
              <a:t>pdf</a:t>
            </a:r>
            <a:r>
              <a:rPr lang="zh-CN" altLang="en-US" dirty="0"/>
              <a:t>算概率</a:t>
            </a:r>
          </a:p>
        </p:txBody>
      </p:sp>
      <p:pic>
        <p:nvPicPr>
          <p:cNvPr id="16" name="图片 15">
            <a:extLst>
              <a:ext uri="{FF2B5EF4-FFF2-40B4-BE49-F238E27FC236}">
                <a16:creationId xmlns:a16="http://schemas.microsoft.com/office/drawing/2014/main" id="{95EEEB91-86DB-08AE-F21D-868DEB96FCC7}"/>
              </a:ext>
            </a:extLst>
          </p:cNvPr>
          <p:cNvPicPr>
            <a:picLocks noChangeAspect="1"/>
          </p:cNvPicPr>
          <p:nvPr/>
        </p:nvPicPr>
        <p:blipFill>
          <a:blip r:embed="rId3"/>
          <a:stretch>
            <a:fillRect/>
          </a:stretch>
        </p:blipFill>
        <p:spPr>
          <a:xfrm>
            <a:off x="950659" y="4031852"/>
            <a:ext cx="4242018" cy="2819545"/>
          </a:xfrm>
          <a:prstGeom prst="rect">
            <a:avLst/>
          </a:prstGeom>
        </p:spPr>
      </p:pic>
      <p:sp>
        <p:nvSpPr>
          <p:cNvPr id="18" name="文本框 17">
            <a:extLst>
              <a:ext uri="{FF2B5EF4-FFF2-40B4-BE49-F238E27FC236}">
                <a16:creationId xmlns:a16="http://schemas.microsoft.com/office/drawing/2014/main" id="{B775B703-8D6D-5EC4-69F2-AE94FF45FD7F}"/>
              </a:ext>
            </a:extLst>
          </p:cNvPr>
          <p:cNvSpPr txBox="1"/>
          <p:nvPr/>
        </p:nvSpPr>
        <p:spPr>
          <a:xfrm>
            <a:off x="950659" y="3555013"/>
            <a:ext cx="6094990" cy="463588"/>
          </a:xfrm>
          <a:prstGeom prst="rect">
            <a:avLst/>
          </a:prstGeom>
          <a:noFill/>
        </p:spPr>
        <p:txBody>
          <a:bodyPr wrap="square">
            <a:spAutoFit/>
          </a:bodyPr>
          <a:lstStyle/>
          <a:p>
            <a:pPr marL="285750" indent="-285750">
              <a:lnSpc>
                <a:spcPct val="150000"/>
              </a:lnSpc>
              <a:buFont typeface="Wingdings" panose="05000000000000000000" pitchFamily="2" charset="2"/>
              <a:buChar char="Ø"/>
            </a:pPr>
            <a:r>
              <a:rPr lang="zh-CN" altLang="en-US" dirty="0"/>
              <a:t>计算</a:t>
            </a:r>
            <a:r>
              <a:rPr lang="en-US" altLang="zh-CN" dirty="0"/>
              <a:t>opacity</a:t>
            </a:r>
            <a:endParaRPr lang="zh-CN" altLang="en-US" dirty="0"/>
          </a:p>
        </p:txBody>
      </p:sp>
      <p:cxnSp>
        <p:nvCxnSpPr>
          <p:cNvPr id="20" name="直接箭头连接符 19">
            <a:extLst>
              <a:ext uri="{FF2B5EF4-FFF2-40B4-BE49-F238E27FC236}">
                <a16:creationId xmlns:a16="http://schemas.microsoft.com/office/drawing/2014/main" id="{1D20F24D-B502-AFFB-8852-FFAA15325B05}"/>
              </a:ext>
            </a:extLst>
          </p:cNvPr>
          <p:cNvCxnSpPr>
            <a:cxnSpLocks/>
          </p:cNvCxnSpPr>
          <p:nvPr/>
        </p:nvCxnSpPr>
        <p:spPr>
          <a:xfrm>
            <a:off x="4384500" y="4990878"/>
            <a:ext cx="22100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文本框 21">
            <a:extLst>
              <a:ext uri="{FF2B5EF4-FFF2-40B4-BE49-F238E27FC236}">
                <a16:creationId xmlns:a16="http://schemas.microsoft.com/office/drawing/2014/main" id="{0A87CDAA-01C7-2A9F-0148-B1B532BF485F}"/>
              </a:ext>
            </a:extLst>
          </p:cNvPr>
          <p:cNvSpPr txBox="1"/>
          <p:nvPr/>
        </p:nvSpPr>
        <p:spPr>
          <a:xfrm>
            <a:off x="6798408" y="4670066"/>
            <a:ext cx="3021759" cy="463588"/>
          </a:xfrm>
          <a:prstGeom prst="rect">
            <a:avLst/>
          </a:prstGeom>
          <a:noFill/>
        </p:spPr>
        <p:txBody>
          <a:bodyPr wrap="square" rtlCol="0">
            <a:spAutoFit/>
          </a:bodyPr>
          <a:lstStyle/>
          <a:p>
            <a:pPr>
              <a:lnSpc>
                <a:spcPct val="150000"/>
              </a:lnSpc>
            </a:pPr>
            <a:r>
              <a:rPr lang="en-US" altLang="zh-CN" dirty="0"/>
              <a:t>Opacity</a:t>
            </a:r>
            <a:r>
              <a:rPr lang="zh-CN" altLang="en-US" dirty="0"/>
              <a:t>和概率成正比</a:t>
            </a:r>
          </a:p>
        </p:txBody>
      </p:sp>
      <p:pic>
        <p:nvPicPr>
          <p:cNvPr id="23" name="图片 22">
            <a:extLst>
              <a:ext uri="{FF2B5EF4-FFF2-40B4-BE49-F238E27FC236}">
                <a16:creationId xmlns:a16="http://schemas.microsoft.com/office/drawing/2014/main" id="{6B48B5E1-974D-83C3-1FEC-B64C4134ED30}"/>
              </a:ext>
            </a:extLst>
          </p:cNvPr>
          <p:cNvPicPr>
            <a:picLocks noChangeAspect="1"/>
          </p:cNvPicPr>
          <p:nvPr/>
        </p:nvPicPr>
        <p:blipFill>
          <a:blip r:embed="rId4"/>
          <a:stretch>
            <a:fillRect/>
          </a:stretch>
        </p:blipFill>
        <p:spPr>
          <a:xfrm>
            <a:off x="11265327" y="-2"/>
            <a:ext cx="926672" cy="926672"/>
          </a:xfrm>
          <a:prstGeom prst="rect">
            <a:avLst/>
          </a:prstGeom>
        </p:spPr>
      </p:pic>
      <p:sp>
        <p:nvSpPr>
          <p:cNvPr id="24" name="矩形 23">
            <a:extLst>
              <a:ext uri="{FF2B5EF4-FFF2-40B4-BE49-F238E27FC236}">
                <a16:creationId xmlns:a16="http://schemas.microsoft.com/office/drawing/2014/main" id="{DD74CBE8-A36F-D622-9CB2-2384C53BDB9F}"/>
              </a:ext>
            </a:extLst>
          </p:cNvPr>
          <p:cNvSpPr/>
          <p:nvPr/>
        </p:nvSpPr>
        <p:spPr>
          <a:xfrm>
            <a:off x="2810516" y="4901865"/>
            <a:ext cx="550358" cy="192564"/>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5" name="直接箭头连接符 24">
            <a:extLst>
              <a:ext uri="{FF2B5EF4-FFF2-40B4-BE49-F238E27FC236}">
                <a16:creationId xmlns:a16="http://schemas.microsoft.com/office/drawing/2014/main" id="{E9CEF749-EB7F-3B44-F606-331145811F40}"/>
              </a:ext>
            </a:extLst>
          </p:cNvPr>
          <p:cNvCxnSpPr>
            <a:cxnSpLocks/>
          </p:cNvCxnSpPr>
          <p:nvPr/>
        </p:nvCxnSpPr>
        <p:spPr>
          <a:xfrm>
            <a:off x="2932158" y="5282557"/>
            <a:ext cx="2602687" cy="2946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文本框 26">
            <a:extLst>
              <a:ext uri="{FF2B5EF4-FFF2-40B4-BE49-F238E27FC236}">
                <a16:creationId xmlns:a16="http://schemas.microsoft.com/office/drawing/2014/main" id="{1C3B9871-6113-7220-EA99-BC39801D184F}"/>
              </a:ext>
            </a:extLst>
          </p:cNvPr>
          <p:cNvSpPr txBox="1"/>
          <p:nvPr/>
        </p:nvSpPr>
        <p:spPr>
          <a:xfrm>
            <a:off x="5287528" y="6091983"/>
            <a:ext cx="3021759" cy="463588"/>
          </a:xfrm>
          <a:prstGeom prst="rect">
            <a:avLst/>
          </a:prstGeom>
          <a:noFill/>
        </p:spPr>
        <p:txBody>
          <a:bodyPr wrap="square" rtlCol="0">
            <a:spAutoFit/>
          </a:bodyPr>
          <a:lstStyle/>
          <a:p>
            <a:pPr>
              <a:lnSpc>
                <a:spcPct val="150000"/>
              </a:lnSpc>
            </a:pPr>
            <a:r>
              <a:rPr lang="zh-CN" altLang="en-US" dirty="0"/>
              <a:t>小于</a:t>
            </a:r>
            <a:r>
              <a:rPr lang="en-US" altLang="zh-CN" dirty="0"/>
              <a:t>10^-4</a:t>
            </a:r>
            <a:r>
              <a:rPr lang="zh-CN" altLang="en-US" dirty="0"/>
              <a:t>结束</a:t>
            </a:r>
          </a:p>
        </p:txBody>
      </p:sp>
      <p:cxnSp>
        <p:nvCxnSpPr>
          <p:cNvPr id="28" name="直接箭头连接符 27">
            <a:extLst>
              <a:ext uri="{FF2B5EF4-FFF2-40B4-BE49-F238E27FC236}">
                <a16:creationId xmlns:a16="http://schemas.microsoft.com/office/drawing/2014/main" id="{94D5FBC4-EF85-7E95-DB21-4FB5CCE1086B}"/>
              </a:ext>
            </a:extLst>
          </p:cNvPr>
          <p:cNvCxnSpPr>
            <a:cxnSpLocks/>
          </p:cNvCxnSpPr>
          <p:nvPr/>
        </p:nvCxnSpPr>
        <p:spPr>
          <a:xfrm>
            <a:off x="2589990" y="5944645"/>
            <a:ext cx="2602687" cy="2946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文本框 28">
            <a:extLst>
              <a:ext uri="{FF2B5EF4-FFF2-40B4-BE49-F238E27FC236}">
                <a16:creationId xmlns:a16="http://schemas.microsoft.com/office/drawing/2014/main" id="{C60DEDE6-9137-0018-D16F-FBA557E8E1B3}"/>
              </a:ext>
            </a:extLst>
          </p:cNvPr>
          <p:cNvSpPr txBox="1"/>
          <p:nvPr/>
        </p:nvSpPr>
        <p:spPr>
          <a:xfrm>
            <a:off x="5768929" y="5382570"/>
            <a:ext cx="3021759" cy="463588"/>
          </a:xfrm>
          <a:prstGeom prst="rect">
            <a:avLst/>
          </a:prstGeom>
          <a:noFill/>
        </p:spPr>
        <p:txBody>
          <a:bodyPr wrap="square" rtlCol="0">
            <a:spAutoFit/>
          </a:bodyPr>
          <a:lstStyle/>
          <a:p>
            <a:pPr>
              <a:lnSpc>
                <a:spcPct val="150000"/>
              </a:lnSpc>
            </a:pPr>
            <a:r>
              <a:rPr lang="zh-CN" altLang="en-US" dirty="0"/>
              <a:t>小于这个值当成透明</a:t>
            </a:r>
          </a:p>
        </p:txBody>
      </p:sp>
    </p:spTree>
    <p:extLst>
      <p:ext uri="{BB962C8B-B14F-4D97-AF65-F5344CB8AC3E}">
        <p14:creationId xmlns:p14="http://schemas.microsoft.com/office/powerpoint/2010/main" val="3923443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A9FBC37-02D9-AB48-8E30-9B48DEF7FC7E}"/>
              </a:ext>
            </a:extLst>
          </p:cNvPr>
          <p:cNvSpPr>
            <a:spLocks noGrp="1"/>
          </p:cNvSpPr>
          <p:nvPr>
            <p:ph type="sldNum" sz="quarter" idx="12"/>
          </p:nvPr>
        </p:nvSpPr>
        <p:spPr/>
        <p:txBody>
          <a:bodyPr/>
          <a:lstStyle/>
          <a:p>
            <a:fld id="{565CE74E-AB26-4998-AD42-012C4C1AD076}" type="slidenum">
              <a:rPr lang="zh-CN" altLang="en-US" smtClean="0"/>
              <a:t>32</a:t>
            </a:fld>
            <a:endParaRPr lang="zh-CN" altLang="en-US"/>
          </a:p>
        </p:txBody>
      </p:sp>
      <p:pic>
        <p:nvPicPr>
          <p:cNvPr id="4" name="图片 3">
            <a:extLst>
              <a:ext uri="{FF2B5EF4-FFF2-40B4-BE49-F238E27FC236}">
                <a16:creationId xmlns:a16="http://schemas.microsoft.com/office/drawing/2014/main" id="{C225C8D3-E04F-A917-9E1C-F3024C29F8B7}"/>
              </a:ext>
            </a:extLst>
          </p:cNvPr>
          <p:cNvPicPr>
            <a:picLocks noChangeAspect="1"/>
          </p:cNvPicPr>
          <p:nvPr/>
        </p:nvPicPr>
        <p:blipFill>
          <a:blip r:embed="rId2"/>
          <a:stretch>
            <a:fillRect/>
          </a:stretch>
        </p:blipFill>
        <p:spPr>
          <a:xfrm>
            <a:off x="845552" y="1602910"/>
            <a:ext cx="2749691" cy="927148"/>
          </a:xfrm>
          <a:prstGeom prst="rect">
            <a:avLst/>
          </a:prstGeom>
        </p:spPr>
      </p:pic>
      <p:sp>
        <p:nvSpPr>
          <p:cNvPr id="5" name="矩形 4">
            <a:extLst>
              <a:ext uri="{FF2B5EF4-FFF2-40B4-BE49-F238E27FC236}">
                <a16:creationId xmlns:a16="http://schemas.microsoft.com/office/drawing/2014/main" id="{F5A588AE-4242-6764-72D1-2B727D736C50}"/>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7" name="图片 6">
            <a:extLst>
              <a:ext uri="{FF2B5EF4-FFF2-40B4-BE49-F238E27FC236}">
                <a16:creationId xmlns:a16="http://schemas.microsoft.com/office/drawing/2014/main" id="{68936843-B27F-478C-B977-875B4F039DAF}"/>
              </a:ext>
            </a:extLst>
          </p:cNvPr>
          <p:cNvPicPr>
            <a:picLocks noChangeAspect="1"/>
          </p:cNvPicPr>
          <p:nvPr/>
        </p:nvPicPr>
        <p:blipFill>
          <a:blip r:embed="rId3"/>
          <a:stretch>
            <a:fillRect/>
          </a:stretch>
        </p:blipFill>
        <p:spPr>
          <a:xfrm>
            <a:off x="4334849" y="1577509"/>
            <a:ext cx="5435879" cy="952549"/>
          </a:xfrm>
          <a:prstGeom prst="rect">
            <a:avLst/>
          </a:prstGeom>
        </p:spPr>
      </p:pic>
      <p:sp>
        <p:nvSpPr>
          <p:cNvPr id="8" name="文本框 7">
            <a:extLst>
              <a:ext uri="{FF2B5EF4-FFF2-40B4-BE49-F238E27FC236}">
                <a16:creationId xmlns:a16="http://schemas.microsoft.com/office/drawing/2014/main" id="{D7496857-AFB9-5317-20FF-2CEE93EEF139}"/>
              </a:ext>
            </a:extLst>
          </p:cNvPr>
          <p:cNvSpPr txBox="1"/>
          <p:nvPr/>
        </p:nvSpPr>
        <p:spPr>
          <a:xfrm>
            <a:off x="845552" y="727034"/>
            <a:ext cx="6094990" cy="463588"/>
          </a:xfrm>
          <a:prstGeom prst="rect">
            <a:avLst/>
          </a:prstGeom>
          <a:noFill/>
        </p:spPr>
        <p:txBody>
          <a:bodyPr wrap="square">
            <a:spAutoFit/>
          </a:bodyPr>
          <a:lstStyle/>
          <a:p>
            <a:pPr marL="285750" indent="-285750">
              <a:lnSpc>
                <a:spcPct val="150000"/>
              </a:lnSpc>
              <a:buFont typeface="Wingdings" panose="05000000000000000000" pitchFamily="2" charset="2"/>
              <a:buChar char="Ø"/>
            </a:pPr>
            <a:r>
              <a:rPr lang="zh-CN" altLang="en-US" dirty="0"/>
              <a:t>每个</a:t>
            </a:r>
            <a:r>
              <a:rPr lang="en-US" altLang="zh-CN" dirty="0"/>
              <a:t>gaussian</a:t>
            </a:r>
            <a:r>
              <a:rPr lang="zh-CN" altLang="en-US" dirty="0"/>
              <a:t>加在一起</a:t>
            </a:r>
          </a:p>
        </p:txBody>
      </p:sp>
      <p:pic>
        <p:nvPicPr>
          <p:cNvPr id="9" name="图片 8">
            <a:extLst>
              <a:ext uri="{FF2B5EF4-FFF2-40B4-BE49-F238E27FC236}">
                <a16:creationId xmlns:a16="http://schemas.microsoft.com/office/drawing/2014/main" id="{2D874D44-E90B-AB40-D51E-13657F80B26E}"/>
              </a:ext>
            </a:extLst>
          </p:cNvPr>
          <p:cNvPicPr>
            <a:picLocks noChangeAspect="1"/>
          </p:cNvPicPr>
          <p:nvPr/>
        </p:nvPicPr>
        <p:blipFill>
          <a:blip r:embed="rId4"/>
          <a:stretch>
            <a:fillRect/>
          </a:stretch>
        </p:blipFill>
        <p:spPr>
          <a:xfrm>
            <a:off x="11265327" y="-2"/>
            <a:ext cx="926672" cy="926672"/>
          </a:xfrm>
          <a:prstGeom prst="rect">
            <a:avLst/>
          </a:prstGeom>
        </p:spPr>
      </p:pic>
      <p:pic>
        <p:nvPicPr>
          <p:cNvPr id="10" name="图片 9">
            <a:extLst>
              <a:ext uri="{FF2B5EF4-FFF2-40B4-BE49-F238E27FC236}">
                <a16:creationId xmlns:a16="http://schemas.microsoft.com/office/drawing/2014/main" id="{73F01E32-9360-3AA8-85E3-D9963A90A682}"/>
              </a:ext>
            </a:extLst>
          </p:cNvPr>
          <p:cNvPicPr>
            <a:picLocks noChangeAspect="1"/>
          </p:cNvPicPr>
          <p:nvPr/>
        </p:nvPicPr>
        <p:blipFill>
          <a:blip r:embed="rId5"/>
          <a:stretch>
            <a:fillRect/>
          </a:stretch>
        </p:blipFill>
        <p:spPr>
          <a:xfrm>
            <a:off x="6266126" y="2916945"/>
            <a:ext cx="2651228" cy="3752377"/>
          </a:xfrm>
          <a:prstGeom prst="rect">
            <a:avLst/>
          </a:prstGeom>
        </p:spPr>
      </p:pic>
    </p:spTree>
    <p:extLst>
      <p:ext uri="{BB962C8B-B14F-4D97-AF65-F5344CB8AC3E}">
        <p14:creationId xmlns:p14="http://schemas.microsoft.com/office/powerpoint/2010/main" val="173554311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67CF6320-53F6-FEE4-B7CD-04021830C91C}"/>
              </a:ext>
            </a:extLst>
          </p:cNvPr>
          <p:cNvSpPr/>
          <p:nvPr/>
        </p:nvSpPr>
        <p:spPr>
          <a:xfrm>
            <a:off x="0" y="0"/>
            <a:ext cx="6294120" cy="6858000"/>
          </a:xfrm>
          <a:prstGeom prst="rect">
            <a:avLst/>
          </a:prstGeom>
          <a:gradFill>
            <a:gsLst>
              <a:gs pos="0">
                <a:srgbClr val="1C2F43"/>
              </a:gs>
              <a:gs pos="10000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Times New Roman" pitchFamily="18" charset="0"/>
              <a:ea typeface="微软雅黑" panose="020B0503020204020204" pitchFamily="34" charset="-122"/>
              <a:cs typeface="Times New Roman" pitchFamily="18" charset="0"/>
            </a:endParaRPr>
          </a:p>
        </p:txBody>
      </p:sp>
      <p:sp>
        <p:nvSpPr>
          <p:cNvPr id="8" name="文本框 7">
            <a:extLst>
              <a:ext uri="{FF2B5EF4-FFF2-40B4-BE49-F238E27FC236}">
                <a16:creationId xmlns:a16="http://schemas.microsoft.com/office/drawing/2014/main" id="{58865E62-C7AC-CB5F-9D5C-BD6BDB2A5BDD}"/>
              </a:ext>
            </a:extLst>
          </p:cNvPr>
          <p:cNvSpPr txBox="1"/>
          <p:nvPr/>
        </p:nvSpPr>
        <p:spPr>
          <a:xfrm>
            <a:off x="199109" y="489504"/>
            <a:ext cx="7023325" cy="156966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4800" dirty="0">
                <a:solidFill>
                  <a:prstClr val="white"/>
                </a:solidFill>
                <a:latin typeface="Times New Roman" pitchFamily="18" charset="0"/>
                <a:ea typeface="汉仪旗黑X1-75W" pitchFamily="18" charset="-122"/>
                <a:cs typeface="Times New Roman" pitchFamily="18" charset="0"/>
                <a:sym typeface="+mn-ea"/>
              </a:rPr>
              <a:t>Back</a:t>
            </a:r>
            <a:r>
              <a:rPr kumimoji="0" lang="en-US" altLang="zh-CN" sz="4800" b="0" i="0" u="none" strike="noStrike" kern="1200" cap="none" spc="0" normalizeH="0" baseline="0" noProof="0" dirty="0">
                <a:ln>
                  <a:noFill/>
                </a:ln>
                <a:solidFill>
                  <a:prstClr val="white"/>
                </a:solidFill>
                <a:effectLst/>
                <a:uLnTx/>
                <a:uFillTx/>
                <a:latin typeface="Times New Roman" pitchFamily="18" charset="0"/>
                <a:ea typeface="汉仪旗黑X1-75W" pitchFamily="18" charset="-122"/>
                <a:cs typeface="Times New Roman" pitchFamily="18" charset="0"/>
                <a:sym typeface="+mn-ea"/>
              </a:rPr>
              <a:t>ward Propagation			</a:t>
            </a:r>
          </a:p>
        </p:txBody>
      </p:sp>
      <p:pic>
        <p:nvPicPr>
          <p:cNvPr id="2" name="图片 1">
            <a:extLst>
              <a:ext uri="{FF2B5EF4-FFF2-40B4-BE49-F238E27FC236}">
                <a16:creationId xmlns:a16="http://schemas.microsoft.com/office/drawing/2014/main" id="{E4839D7A-F291-364B-4FE3-6E03A53FF427}"/>
              </a:ext>
            </a:extLst>
          </p:cNvPr>
          <p:cNvPicPr>
            <a:picLocks noChangeAspect="1"/>
          </p:cNvPicPr>
          <p:nvPr/>
        </p:nvPicPr>
        <p:blipFill>
          <a:blip r:embed="rId2"/>
          <a:stretch>
            <a:fillRect/>
          </a:stretch>
        </p:blipFill>
        <p:spPr>
          <a:xfrm>
            <a:off x="11265327" y="12110"/>
            <a:ext cx="926672" cy="926672"/>
          </a:xfrm>
          <a:prstGeom prst="rect">
            <a:avLst/>
          </a:prstGeom>
        </p:spPr>
      </p:pic>
    </p:spTree>
    <p:extLst>
      <p:ext uri="{BB962C8B-B14F-4D97-AF65-F5344CB8AC3E}">
        <p14:creationId xmlns:p14="http://schemas.microsoft.com/office/powerpoint/2010/main" val="2021090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A9FBC37-02D9-AB48-8E30-9B48DEF7FC7E}"/>
              </a:ext>
            </a:extLst>
          </p:cNvPr>
          <p:cNvSpPr>
            <a:spLocks noGrp="1"/>
          </p:cNvSpPr>
          <p:nvPr>
            <p:ph type="sldNum" sz="quarter" idx="12"/>
          </p:nvPr>
        </p:nvSpPr>
        <p:spPr/>
        <p:txBody>
          <a:bodyPr/>
          <a:lstStyle/>
          <a:p>
            <a:fld id="{565CE74E-AB26-4998-AD42-012C4C1AD076}" type="slidenum">
              <a:rPr lang="zh-CN" altLang="en-US" smtClean="0"/>
              <a:t>34</a:t>
            </a:fld>
            <a:endParaRPr lang="zh-CN" altLang="en-US"/>
          </a:p>
        </p:txBody>
      </p:sp>
      <p:sp>
        <p:nvSpPr>
          <p:cNvPr id="5" name="矩形 4">
            <a:extLst>
              <a:ext uri="{FF2B5EF4-FFF2-40B4-BE49-F238E27FC236}">
                <a16:creationId xmlns:a16="http://schemas.microsoft.com/office/drawing/2014/main" id="{F5A588AE-4242-6764-72D1-2B727D736C50}"/>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sp>
        <p:nvSpPr>
          <p:cNvPr id="8" name="文本框 7">
            <a:extLst>
              <a:ext uri="{FF2B5EF4-FFF2-40B4-BE49-F238E27FC236}">
                <a16:creationId xmlns:a16="http://schemas.microsoft.com/office/drawing/2014/main" id="{D7496857-AFB9-5317-20FF-2CEE93EEF139}"/>
              </a:ext>
            </a:extLst>
          </p:cNvPr>
          <p:cNvSpPr txBox="1"/>
          <p:nvPr/>
        </p:nvSpPr>
        <p:spPr>
          <a:xfrm>
            <a:off x="821330" y="739146"/>
            <a:ext cx="6094990" cy="4204356"/>
          </a:xfrm>
          <a:prstGeom prst="rect">
            <a:avLst/>
          </a:prstGeom>
          <a:noFill/>
        </p:spPr>
        <p:txBody>
          <a:bodyPr wrap="square">
            <a:spAutoFit/>
          </a:bodyPr>
          <a:lstStyle/>
          <a:p>
            <a:pPr marL="285750" indent="-285750">
              <a:lnSpc>
                <a:spcPct val="150000"/>
              </a:lnSpc>
              <a:buFont typeface="Wingdings" panose="05000000000000000000" pitchFamily="2" charset="2"/>
              <a:buChar char="Ø"/>
            </a:pPr>
            <a:r>
              <a:rPr lang="en-US" altLang="zh-CN" dirty="0"/>
              <a:t>Output:</a:t>
            </a:r>
          </a:p>
          <a:p>
            <a:pPr>
              <a:lnSpc>
                <a:spcPct val="150000"/>
              </a:lnSpc>
            </a:pPr>
            <a:r>
              <a:rPr lang="en-US" altLang="zh-CN" dirty="0"/>
              <a:t>	</a:t>
            </a:r>
            <a:r>
              <a:rPr lang="en-US" altLang="zh-CN" dirty="0" err="1"/>
              <a:t>p_RGB</a:t>
            </a:r>
            <a:r>
              <a:rPr lang="en-US" altLang="zh-CN" dirty="0"/>
              <a:t>	pixel color(p, 3)</a:t>
            </a:r>
          </a:p>
          <a:p>
            <a:pPr marL="285750" indent="-285750">
              <a:lnSpc>
                <a:spcPct val="150000"/>
              </a:lnSpc>
              <a:buFont typeface="Wingdings" panose="05000000000000000000" pitchFamily="2" charset="2"/>
              <a:buChar char="Ø"/>
            </a:pPr>
            <a:r>
              <a:rPr lang="en-US" altLang="zh-CN" dirty="0"/>
              <a:t>Input:</a:t>
            </a:r>
          </a:p>
          <a:p>
            <a:pPr>
              <a:lnSpc>
                <a:spcPct val="150000"/>
              </a:lnSpc>
            </a:pPr>
            <a:r>
              <a:rPr lang="en-US" altLang="zh-CN" dirty="0"/>
              <a:t>	</a:t>
            </a:r>
            <a:r>
              <a:rPr lang="en-US" altLang="zh-CN" dirty="0" err="1"/>
              <a:t>g_point</a:t>
            </a:r>
            <a:r>
              <a:rPr lang="en-US" altLang="zh-CN" dirty="0"/>
              <a:t>	3D location(G, 3)</a:t>
            </a:r>
          </a:p>
          <a:p>
            <a:pPr>
              <a:lnSpc>
                <a:spcPct val="150000"/>
              </a:lnSpc>
            </a:pPr>
            <a:r>
              <a:rPr lang="en-US" altLang="zh-CN" dirty="0"/>
              <a:t>	</a:t>
            </a:r>
            <a:r>
              <a:rPr lang="en-US" altLang="zh-CN" dirty="0" err="1"/>
              <a:t>g_RGB</a:t>
            </a:r>
            <a:r>
              <a:rPr lang="en-US" altLang="zh-CN" dirty="0"/>
              <a:t>	Gaussian color(G, 3)</a:t>
            </a:r>
          </a:p>
          <a:p>
            <a:pPr>
              <a:lnSpc>
                <a:spcPct val="150000"/>
              </a:lnSpc>
            </a:pPr>
            <a:r>
              <a:rPr lang="en-US" altLang="zh-CN" dirty="0"/>
              <a:t>	g_rotation Quaternion(G,</a:t>
            </a:r>
            <a:r>
              <a:rPr lang="zh-CN" altLang="en-US" dirty="0"/>
              <a:t> </a:t>
            </a:r>
            <a:r>
              <a:rPr lang="en-US" altLang="zh-CN" dirty="0"/>
              <a:t>4)</a:t>
            </a:r>
          </a:p>
          <a:p>
            <a:pPr>
              <a:lnSpc>
                <a:spcPct val="150000"/>
              </a:lnSpc>
            </a:pPr>
            <a:r>
              <a:rPr lang="en-US" altLang="zh-CN" dirty="0"/>
              <a:t>	</a:t>
            </a:r>
            <a:r>
              <a:rPr lang="en-US" altLang="zh-CN" dirty="0" err="1"/>
              <a:t>g_scale</a:t>
            </a:r>
            <a:r>
              <a:rPr lang="en-US" altLang="zh-CN" dirty="0"/>
              <a:t>	lengths of the axes(G, 3)</a:t>
            </a:r>
          </a:p>
          <a:p>
            <a:pPr>
              <a:lnSpc>
                <a:spcPct val="150000"/>
              </a:lnSpc>
            </a:pPr>
            <a:r>
              <a:rPr lang="en-US" altLang="zh-CN" dirty="0"/>
              <a:t>	</a:t>
            </a:r>
            <a:r>
              <a:rPr lang="en-US" altLang="zh-CN" dirty="0" err="1"/>
              <a:t>g_ocpacity</a:t>
            </a:r>
            <a:r>
              <a:rPr lang="en-US" altLang="zh-CN" dirty="0"/>
              <a:t> </a:t>
            </a:r>
            <a:r>
              <a:rPr lang="zh-CN" altLang="en-US" dirty="0"/>
              <a:t>透明度（</a:t>
            </a:r>
            <a:r>
              <a:rPr lang="en-US" altLang="zh-CN" dirty="0"/>
              <a:t>G</a:t>
            </a:r>
            <a:r>
              <a:rPr lang="zh-CN" altLang="en-US" dirty="0"/>
              <a:t>，</a:t>
            </a:r>
            <a:r>
              <a:rPr lang="en-US" altLang="zh-CN" dirty="0"/>
              <a:t>1</a:t>
            </a:r>
            <a:r>
              <a:rPr lang="zh-CN" altLang="en-US" dirty="0"/>
              <a:t>）</a:t>
            </a:r>
            <a:r>
              <a:rPr lang="en-US" altLang="zh-CN" dirty="0"/>
              <a:t>	</a:t>
            </a:r>
          </a:p>
          <a:p>
            <a:pPr marL="742950" lvl="1" indent="-285750">
              <a:lnSpc>
                <a:spcPct val="150000"/>
              </a:lnSpc>
              <a:buFont typeface="Wingdings" panose="05000000000000000000" pitchFamily="2" charset="2"/>
              <a:buChar char="Ø"/>
            </a:pPr>
            <a:endParaRPr lang="en-US" altLang="zh-CN" dirty="0"/>
          </a:p>
          <a:p>
            <a:pPr marL="285750" indent="-285750">
              <a:lnSpc>
                <a:spcPct val="150000"/>
              </a:lnSpc>
              <a:buFont typeface="Wingdings" panose="05000000000000000000" pitchFamily="2" charset="2"/>
              <a:buChar char="Ø"/>
            </a:pPr>
            <a:endParaRPr lang="zh-CN" altLang="en-US" dirty="0"/>
          </a:p>
        </p:txBody>
      </p:sp>
      <p:pic>
        <p:nvPicPr>
          <p:cNvPr id="3" name="图片 2">
            <a:extLst>
              <a:ext uri="{FF2B5EF4-FFF2-40B4-BE49-F238E27FC236}">
                <a16:creationId xmlns:a16="http://schemas.microsoft.com/office/drawing/2014/main" id="{5FE7EA43-519C-6864-2FBF-F10E7FB187F0}"/>
              </a:ext>
            </a:extLst>
          </p:cNvPr>
          <p:cNvPicPr>
            <a:picLocks noChangeAspect="1"/>
          </p:cNvPicPr>
          <p:nvPr/>
        </p:nvPicPr>
        <p:blipFill>
          <a:blip r:embed="rId2"/>
          <a:stretch>
            <a:fillRect/>
          </a:stretch>
        </p:blipFill>
        <p:spPr>
          <a:xfrm>
            <a:off x="11265327" y="-2"/>
            <a:ext cx="926672" cy="926672"/>
          </a:xfrm>
          <a:prstGeom prst="rect">
            <a:avLst/>
          </a:prstGeom>
        </p:spPr>
      </p:pic>
      <p:pic>
        <p:nvPicPr>
          <p:cNvPr id="6" name="图片 5">
            <a:extLst>
              <a:ext uri="{FF2B5EF4-FFF2-40B4-BE49-F238E27FC236}">
                <a16:creationId xmlns:a16="http://schemas.microsoft.com/office/drawing/2014/main" id="{9B2DC092-10C3-BE10-C62E-1C3737F65A4A}"/>
              </a:ext>
            </a:extLst>
          </p:cNvPr>
          <p:cNvPicPr>
            <a:picLocks noChangeAspect="1"/>
          </p:cNvPicPr>
          <p:nvPr/>
        </p:nvPicPr>
        <p:blipFill>
          <a:blip r:embed="rId3"/>
          <a:stretch>
            <a:fillRect/>
          </a:stretch>
        </p:blipFill>
        <p:spPr>
          <a:xfrm>
            <a:off x="557118" y="4295964"/>
            <a:ext cx="6782305" cy="2323931"/>
          </a:xfrm>
          <a:prstGeom prst="rect">
            <a:avLst/>
          </a:prstGeom>
        </p:spPr>
      </p:pic>
    </p:spTree>
    <p:extLst>
      <p:ext uri="{BB962C8B-B14F-4D97-AF65-F5344CB8AC3E}">
        <p14:creationId xmlns:p14="http://schemas.microsoft.com/office/powerpoint/2010/main" val="28642647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3E87FD26-A44D-7602-A848-4236CDE8F72D}"/>
              </a:ext>
            </a:extLst>
          </p:cNvPr>
          <p:cNvSpPr>
            <a:spLocks noGrp="1"/>
          </p:cNvSpPr>
          <p:nvPr>
            <p:ph type="sldNum" sz="quarter" idx="12"/>
          </p:nvPr>
        </p:nvSpPr>
        <p:spPr/>
        <p:txBody>
          <a:bodyPr/>
          <a:lstStyle/>
          <a:p>
            <a:fld id="{565CE74E-AB26-4998-AD42-012C4C1AD076}" type="slidenum">
              <a:rPr lang="zh-CN" altLang="en-US" smtClean="0"/>
              <a:t>35</a:t>
            </a:fld>
            <a:endParaRPr lang="zh-CN" altLang="en-US"/>
          </a:p>
        </p:txBody>
      </p:sp>
      <p:sp>
        <p:nvSpPr>
          <p:cNvPr id="3" name="矩形 2">
            <a:extLst>
              <a:ext uri="{FF2B5EF4-FFF2-40B4-BE49-F238E27FC236}">
                <a16:creationId xmlns:a16="http://schemas.microsoft.com/office/drawing/2014/main" id="{2E9676C6-5698-BACF-74A5-63EB07459C2C}"/>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6" name="图片 5">
            <a:extLst>
              <a:ext uri="{FF2B5EF4-FFF2-40B4-BE49-F238E27FC236}">
                <a16:creationId xmlns:a16="http://schemas.microsoft.com/office/drawing/2014/main" id="{B09BA024-DEE1-6266-599A-9A1AF231DA38}"/>
              </a:ext>
            </a:extLst>
          </p:cNvPr>
          <p:cNvPicPr>
            <a:picLocks noChangeAspect="1"/>
          </p:cNvPicPr>
          <p:nvPr/>
        </p:nvPicPr>
        <p:blipFill>
          <a:blip r:embed="rId2"/>
          <a:stretch>
            <a:fillRect/>
          </a:stretch>
        </p:blipFill>
        <p:spPr>
          <a:xfrm>
            <a:off x="3419273" y="1076308"/>
            <a:ext cx="2749534" cy="926672"/>
          </a:xfrm>
          <a:prstGeom prst="rect">
            <a:avLst/>
          </a:prstGeom>
        </p:spPr>
      </p:pic>
      <p:sp>
        <p:nvSpPr>
          <p:cNvPr id="7" name="文本框 6">
            <a:extLst>
              <a:ext uri="{FF2B5EF4-FFF2-40B4-BE49-F238E27FC236}">
                <a16:creationId xmlns:a16="http://schemas.microsoft.com/office/drawing/2014/main" id="{82974C00-B60C-EFF3-16FD-B3539FFABA4F}"/>
              </a:ext>
            </a:extLst>
          </p:cNvPr>
          <p:cNvSpPr txBox="1"/>
          <p:nvPr/>
        </p:nvSpPr>
        <p:spPr>
          <a:xfrm>
            <a:off x="1154619" y="1350771"/>
            <a:ext cx="8031770" cy="369332"/>
          </a:xfrm>
          <a:prstGeom prst="rect">
            <a:avLst/>
          </a:prstGeom>
          <a:noFill/>
        </p:spPr>
        <p:txBody>
          <a:bodyPr wrap="square" rtlCol="0">
            <a:spAutoFit/>
          </a:bodyPr>
          <a:lstStyle/>
          <a:p>
            <a:r>
              <a:rPr lang="zh-CN" altLang="en-US" dirty="0"/>
              <a:t>这是我们最后一步</a:t>
            </a:r>
            <a:r>
              <a:rPr lang="en-US" altLang="zh-CN" dirty="0"/>
              <a:t>				\alpha-compositing</a:t>
            </a:r>
            <a:endParaRPr lang="zh-CN" altLang="en-US" dirty="0"/>
          </a:p>
        </p:txBody>
      </p:sp>
      <p:sp>
        <p:nvSpPr>
          <p:cNvPr id="8" name="文本框 7">
            <a:extLst>
              <a:ext uri="{FF2B5EF4-FFF2-40B4-BE49-F238E27FC236}">
                <a16:creationId xmlns:a16="http://schemas.microsoft.com/office/drawing/2014/main" id="{CAF07DD7-1B90-6596-4226-6FDA5824B3DD}"/>
              </a:ext>
            </a:extLst>
          </p:cNvPr>
          <p:cNvSpPr txBox="1"/>
          <p:nvPr/>
        </p:nvSpPr>
        <p:spPr>
          <a:xfrm>
            <a:off x="1154619" y="2634198"/>
            <a:ext cx="5764959" cy="369332"/>
          </a:xfrm>
          <a:prstGeom prst="rect">
            <a:avLst/>
          </a:prstGeom>
          <a:noFill/>
        </p:spPr>
        <p:txBody>
          <a:bodyPr wrap="square" rtlCol="0">
            <a:spAutoFit/>
          </a:bodyPr>
          <a:lstStyle/>
          <a:p>
            <a:r>
              <a:rPr lang="zh-CN" altLang="en-US" dirty="0"/>
              <a:t>所以反向传播所有参与</a:t>
            </a:r>
            <a:r>
              <a:rPr lang="en-US" altLang="zh-CN" dirty="0"/>
              <a:t>render</a:t>
            </a:r>
            <a:r>
              <a:rPr lang="zh-CN" altLang="en-US" dirty="0"/>
              <a:t>的</a:t>
            </a:r>
            <a:r>
              <a:rPr lang="en-US" altLang="zh-CN" dirty="0"/>
              <a:t>gaussian</a:t>
            </a:r>
            <a:r>
              <a:rPr lang="zh-CN" altLang="en-US" dirty="0"/>
              <a:t>都要</a:t>
            </a:r>
            <a:endParaRPr lang="en-US" altLang="zh-CN" dirty="0"/>
          </a:p>
        </p:txBody>
      </p:sp>
      <p:pic>
        <p:nvPicPr>
          <p:cNvPr id="9" name="图片 8">
            <a:extLst>
              <a:ext uri="{FF2B5EF4-FFF2-40B4-BE49-F238E27FC236}">
                <a16:creationId xmlns:a16="http://schemas.microsoft.com/office/drawing/2014/main" id="{90E86D76-F054-15BC-355D-E10EDDFB15DD}"/>
              </a:ext>
            </a:extLst>
          </p:cNvPr>
          <p:cNvPicPr>
            <a:picLocks noChangeAspect="1"/>
          </p:cNvPicPr>
          <p:nvPr/>
        </p:nvPicPr>
        <p:blipFill>
          <a:blip r:embed="rId3"/>
          <a:stretch>
            <a:fillRect/>
          </a:stretch>
        </p:blipFill>
        <p:spPr>
          <a:xfrm>
            <a:off x="11265327" y="-2"/>
            <a:ext cx="926672" cy="926672"/>
          </a:xfrm>
          <a:prstGeom prst="rect">
            <a:avLst/>
          </a:prstGeom>
        </p:spPr>
      </p:pic>
      <p:pic>
        <p:nvPicPr>
          <p:cNvPr id="10" name="图片 9">
            <a:extLst>
              <a:ext uri="{FF2B5EF4-FFF2-40B4-BE49-F238E27FC236}">
                <a16:creationId xmlns:a16="http://schemas.microsoft.com/office/drawing/2014/main" id="{BE85A7DB-2979-F20B-1FE6-E5D4CC55DC5A}"/>
              </a:ext>
            </a:extLst>
          </p:cNvPr>
          <p:cNvPicPr>
            <a:picLocks noChangeAspect="1"/>
          </p:cNvPicPr>
          <p:nvPr/>
        </p:nvPicPr>
        <p:blipFill>
          <a:blip r:embed="rId4"/>
          <a:stretch>
            <a:fillRect/>
          </a:stretch>
        </p:blipFill>
        <p:spPr>
          <a:xfrm>
            <a:off x="9184232" y="944181"/>
            <a:ext cx="2651990" cy="3749365"/>
          </a:xfrm>
          <a:prstGeom prst="rect">
            <a:avLst/>
          </a:prstGeom>
        </p:spPr>
      </p:pic>
      <p:pic>
        <p:nvPicPr>
          <p:cNvPr id="13" name="图片 12">
            <a:extLst>
              <a:ext uri="{FF2B5EF4-FFF2-40B4-BE49-F238E27FC236}">
                <a16:creationId xmlns:a16="http://schemas.microsoft.com/office/drawing/2014/main" id="{5DFB1D34-4E12-262D-BDAB-B72779913640}"/>
              </a:ext>
            </a:extLst>
          </p:cNvPr>
          <p:cNvPicPr>
            <a:picLocks noChangeAspect="1"/>
          </p:cNvPicPr>
          <p:nvPr/>
        </p:nvPicPr>
        <p:blipFill>
          <a:blip r:embed="rId5"/>
          <a:stretch>
            <a:fillRect/>
          </a:stretch>
        </p:blipFill>
        <p:spPr>
          <a:xfrm>
            <a:off x="1253514" y="3520061"/>
            <a:ext cx="7460877" cy="2654620"/>
          </a:xfrm>
          <a:prstGeom prst="rect">
            <a:avLst/>
          </a:prstGeom>
        </p:spPr>
      </p:pic>
    </p:spTree>
    <p:extLst>
      <p:ext uri="{BB962C8B-B14F-4D97-AF65-F5344CB8AC3E}">
        <p14:creationId xmlns:p14="http://schemas.microsoft.com/office/powerpoint/2010/main" val="420734826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0B653D69-7BD2-BD17-5142-28EBC5B54CA3}"/>
              </a:ext>
            </a:extLst>
          </p:cNvPr>
          <p:cNvSpPr>
            <a:spLocks noGrp="1"/>
          </p:cNvSpPr>
          <p:nvPr>
            <p:ph type="sldNum" sz="quarter" idx="12"/>
          </p:nvPr>
        </p:nvSpPr>
        <p:spPr/>
        <p:txBody>
          <a:bodyPr/>
          <a:lstStyle/>
          <a:p>
            <a:fld id="{565CE74E-AB26-4998-AD42-012C4C1AD076}" type="slidenum">
              <a:rPr lang="zh-CN" altLang="en-US" smtClean="0"/>
              <a:t>36</a:t>
            </a:fld>
            <a:endParaRPr lang="zh-CN" altLang="en-US"/>
          </a:p>
        </p:txBody>
      </p:sp>
      <p:sp>
        <p:nvSpPr>
          <p:cNvPr id="3" name="矩形 2">
            <a:extLst>
              <a:ext uri="{FF2B5EF4-FFF2-40B4-BE49-F238E27FC236}">
                <a16:creationId xmlns:a16="http://schemas.microsoft.com/office/drawing/2014/main" id="{A4F64B99-012E-0D0F-F352-B32D7672428E}"/>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4" name="图片 3">
            <a:extLst>
              <a:ext uri="{FF2B5EF4-FFF2-40B4-BE49-F238E27FC236}">
                <a16:creationId xmlns:a16="http://schemas.microsoft.com/office/drawing/2014/main" id="{C4BA0853-1983-862A-AEDC-D0A5D71AED21}"/>
              </a:ext>
            </a:extLst>
          </p:cNvPr>
          <p:cNvPicPr>
            <a:picLocks noChangeAspect="1"/>
          </p:cNvPicPr>
          <p:nvPr/>
        </p:nvPicPr>
        <p:blipFill>
          <a:blip r:embed="rId2"/>
          <a:stretch>
            <a:fillRect/>
          </a:stretch>
        </p:blipFill>
        <p:spPr>
          <a:xfrm>
            <a:off x="11265327" y="-2"/>
            <a:ext cx="926672" cy="926672"/>
          </a:xfrm>
          <a:prstGeom prst="rect">
            <a:avLst/>
          </a:prstGeom>
        </p:spPr>
      </p:pic>
      <p:pic>
        <p:nvPicPr>
          <p:cNvPr id="6" name="图片 5">
            <a:extLst>
              <a:ext uri="{FF2B5EF4-FFF2-40B4-BE49-F238E27FC236}">
                <a16:creationId xmlns:a16="http://schemas.microsoft.com/office/drawing/2014/main" id="{F1AF9A90-1DB8-FF5D-8A40-06FF61A56984}"/>
              </a:ext>
            </a:extLst>
          </p:cNvPr>
          <p:cNvPicPr>
            <a:picLocks noChangeAspect="1"/>
          </p:cNvPicPr>
          <p:nvPr/>
        </p:nvPicPr>
        <p:blipFill>
          <a:blip r:embed="rId3"/>
          <a:stretch>
            <a:fillRect/>
          </a:stretch>
        </p:blipFill>
        <p:spPr>
          <a:xfrm>
            <a:off x="793686" y="4392558"/>
            <a:ext cx="5459276" cy="966674"/>
          </a:xfrm>
          <a:prstGeom prst="rect">
            <a:avLst/>
          </a:prstGeom>
        </p:spPr>
      </p:pic>
      <p:pic>
        <p:nvPicPr>
          <p:cNvPr id="8" name="图片 7">
            <a:extLst>
              <a:ext uri="{FF2B5EF4-FFF2-40B4-BE49-F238E27FC236}">
                <a16:creationId xmlns:a16="http://schemas.microsoft.com/office/drawing/2014/main" id="{22EFFB1E-D1C6-ABC0-68E2-7E4ACB3AF71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3207" y="663993"/>
            <a:ext cx="6431835" cy="3151053"/>
          </a:xfrm>
          <a:prstGeom prst="rect">
            <a:avLst/>
          </a:prstGeom>
        </p:spPr>
      </p:pic>
      <p:pic>
        <p:nvPicPr>
          <p:cNvPr id="9" name="图片 8">
            <a:extLst>
              <a:ext uri="{FF2B5EF4-FFF2-40B4-BE49-F238E27FC236}">
                <a16:creationId xmlns:a16="http://schemas.microsoft.com/office/drawing/2014/main" id="{CD179742-8157-A4EF-EE7E-C410BE396234}"/>
              </a:ext>
            </a:extLst>
          </p:cNvPr>
          <p:cNvPicPr>
            <a:picLocks noChangeAspect="1"/>
          </p:cNvPicPr>
          <p:nvPr/>
        </p:nvPicPr>
        <p:blipFill>
          <a:blip r:embed="rId5"/>
          <a:stretch>
            <a:fillRect/>
          </a:stretch>
        </p:blipFill>
        <p:spPr>
          <a:xfrm>
            <a:off x="6805042" y="494151"/>
            <a:ext cx="4359543" cy="3320895"/>
          </a:xfrm>
          <a:prstGeom prst="rect">
            <a:avLst/>
          </a:prstGeom>
        </p:spPr>
      </p:pic>
    </p:spTree>
    <p:extLst>
      <p:ext uri="{BB962C8B-B14F-4D97-AF65-F5344CB8AC3E}">
        <p14:creationId xmlns:p14="http://schemas.microsoft.com/office/powerpoint/2010/main" val="336411812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5F2185A-77DB-0084-6E57-56BF545627BB}"/>
              </a:ext>
            </a:extLst>
          </p:cNvPr>
          <p:cNvSpPr>
            <a:spLocks noGrp="1"/>
          </p:cNvSpPr>
          <p:nvPr>
            <p:ph type="sldNum" sz="quarter" idx="12"/>
          </p:nvPr>
        </p:nvSpPr>
        <p:spPr/>
        <p:txBody>
          <a:bodyPr/>
          <a:lstStyle/>
          <a:p>
            <a:fld id="{565CE74E-AB26-4998-AD42-012C4C1AD076}" type="slidenum">
              <a:rPr lang="zh-CN" altLang="en-US" smtClean="0"/>
              <a:t>37</a:t>
            </a:fld>
            <a:endParaRPr lang="zh-CN" altLang="en-US"/>
          </a:p>
        </p:txBody>
      </p:sp>
      <p:pic>
        <p:nvPicPr>
          <p:cNvPr id="4" name="图片 3">
            <a:extLst>
              <a:ext uri="{FF2B5EF4-FFF2-40B4-BE49-F238E27FC236}">
                <a16:creationId xmlns:a16="http://schemas.microsoft.com/office/drawing/2014/main" id="{C55B05A8-5D29-72DE-7087-6C25AF849CE6}"/>
              </a:ext>
            </a:extLst>
          </p:cNvPr>
          <p:cNvPicPr>
            <a:picLocks noChangeAspect="1"/>
          </p:cNvPicPr>
          <p:nvPr/>
        </p:nvPicPr>
        <p:blipFill>
          <a:blip r:embed="rId2"/>
          <a:stretch>
            <a:fillRect/>
          </a:stretch>
        </p:blipFill>
        <p:spPr>
          <a:xfrm>
            <a:off x="1217181" y="359359"/>
            <a:ext cx="9163815" cy="4975650"/>
          </a:xfrm>
          <a:prstGeom prst="rect">
            <a:avLst/>
          </a:prstGeom>
        </p:spPr>
      </p:pic>
      <p:sp>
        <p:nvSpPr>
          <p:cNvPr id="5" name="矩形 4">
            <a:extLst>
              <a:ext uri="{FF2B5EF4-FFF2-40B4-BE49-F238E27FC236}">
                <a16:creationId xmlns:a16="http://schemas.microsoft.com/office/drawing/2014/main" id="{D76BD470-5B39-10EF-0AF8-D7BB5674ACC9}"/>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sp>
        <p:nvSpPr>
          <p:cNvPr id="6" name="文本框 5">
            <a:extLst>
              <a:ext uri="{FF2B5EF4-FFF2-40B4-BE49-F238E27FC236}">
                <a16:creationId xmlns:a16="http://schemas.microsoft.com/office/drawing/2014/main" id="{6A793C3D-EC96-7479-50B7-46F92CD9B0BF}"/>
              </a:ext>
            </a:extLst>
          </p:cNvPr>
          <p:cNvSpPr txBox="1"/>
          <p:nvPr/>
        </p:nvSpPr>
        <p:spPr>
          <a:xfrm>
            <a:off x="3391152" y="5837626"/>
            <a:ext cx="5958739" cy="369332"/>
          </a:xfrm>
          <a:prstGeom prst="rect">
            <a:avLst/>
          </a:prstGeom>
          <a:noFill/>
        </p:spPr>
        <p:txBody>
          <a:bodyPr wrap="square" rtlCol="0">
            <a:spAutoFit/>
          </a:bodyPr>
          <a:lstStyle/>
          <a:p>
            <a:r>
              <a:rPr lang="en-US" altLang="zh-CN" dirty="0"/>
              <a:t>Loss </a:t>
            </a:r>
            <a:r>
              <a:rPr lang="en-US" altLang="zh-CN" dirty="0" err="1"/>
              <a:t>functon</a:t>
            </a:r>
            <a:r>
              <a:rPr lang="en-US" altLang="zh-CN" dirty="0"/>
              <a:t> </a:t>
            </a:r>
            <a:r>
              <a:rPr lang="zh-CN" altLang="en-US" dirty="0"/>
              <a:t>是渲染图像和 </a:t>
            </a:r>
            <a:r>
              <a:rPr lang="en-US" altLang="zh-CN" dirty="0"/>
              <a:t>ground truth</a:t>
            </a:r>
            <a:r>
              <a:rPr lang="zh-CN" altLang="en-US" dirty="0"/>
              <a:t>图像的误差</a:t>
            </a:r>
            <a:endParaRPr lang="en-US" altLang="zh-CN" dirty="0"/>
          </a:p>
        </p:txBody>
      </p:sp>
      <p:pic>
        <p:nvPicPr>
          <p:cNvPr id="3" name="图片 2">
            <a:extLst>
              <a:ext uri="{FF2B5EF4-FFF2-40B4-BE49-F238E27FC236}">
                <a16:creationId xmlns:a16="http://schemas.microsoft.com/office/drawing/2014/main" id="{11E823A5-D770-5E62-4F94-62932C4209A3}"/>
              </a:ext>
            </a:extLst>
          </p:cNvPr>
          <p:cNvPicPr>
            <a:picLocks noChangeAspect="1"/>
          </p:cNvPicPr>
          <p:nvPr/>
        </p:nvPicPr>
        <p:blipFill>
          <a:blip r:embed="rId3"/>
          <a:stretch>
            <a:fillRect/>
          </a:stretch>
        </p:blipFill>
        <p:spPr>
          <a:xfrm>
            <a:off x="11265327" y="-2"/>
            <a:ext cx="926672" cy="926672"/>
          </a:xfrm>
          <a:prstGeom prst="rect">
            <a:avLst/>
          </a:prstGeom>
        </p:spPr>
      </p:pic>
    </p:spTree>
    <p:extLst>
      <p:ext uri="{BB962C8B-B14F-4D97-AF65-F5344CB8AC3E}">
        <p14:creationId xmlns:p14="http://schemas.microsoft.com/office/powerpoint/2010/main" val="425799816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D4D30153-4ACE-E846-6060-3A67E1AC3B49}"/>
              </a:ext>
            </a:extLst>
          </p:cNvPr>
          <p:cNvSpPr>
            <a:spLocks noGrp="1"/>
          </p:cNvSpPr>
          <p:nvPr>
            <p:ph type="sldNum" sz="quarter" idx="12"/>
          </p:nvPr>
        </p:nvSpPr>
        <p:spPr/>
        <p:txBody>
          <a:bodyPr/>
          <a:lstStyle/>
          <a:p>
            <a:fld id="{565CE74E-AB26-4998-AD42-012C4C1AD076}" type="slidenum">
              <a:rPr lang="zh-CN" altLang="en-US" smtClean="0"/>
              <a:t>38</a:t>
            </a:fld>
            <a:endParaRPr lang="zh-CN" altLang="en-US"/>
          </a:p>
        </p:txBody>
      </p:sp>
      <p:pic>
        <p:nvPicPr>
          <p:cNvPr id="6" name="图片 5">
            <a:extLst>
              <a:ext uri="{FF2B5EF4-FFF2-40B4-BE49-F238E27FC236}">
                <a16:creationId xmlns:a16="http://schemas.microsoft.com/office/drawing/2014/main" id="{A03EDC43-2D60-FDD9-57F0-988002EA7609}"/>
              </a:ext>
            </a:extLst>
          </p:cNvPr>
          <p:cNvPicPr>
            <a:picLocks noChangeAspect="1"/>
          </p:cNvPicPr>
          <p:nvPr/>
        </p:nvPicPr>
        <p:blipFill>
          <a:blip r:embed="rId2"/>
          <a:stretch>
            <a:fillRect/>
          </a:stretch>
        </p:blipFill>
        <p:spPr>
          <a:xfrm>
            <a:off x="921465" y="1266781"/>
            <a:ext cx="10349070" cy="4008867"/>
          </a:xfrm>
          <a:prstGeom prst="rect">
            <a:avLst/>
          </a:prstGeom>
        </p:spPr>
      </p:pic>
      <p:sp>
        <p:nvSpPr>
          <p:cNvPr id="7" name="矩形 6">
            <a:extLst>
              <a:ext uri="{FF2B5EF4-FFF2-40B4-BE49-F238E27FC236}">
                <a16:creationId xmlns:a16="http://schemas.microsoft.com/office/drawing/2014/main" id="{6FC11B72-F226-49B5-7E52-529249D3E75D}"/>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8" name="图片 7">
            <a:extLst>
              <a:ext uri="{FF2B5EF4-FFF2-40B4-BE49-F238E27FC236}">
                <a16:creationId xmlns:a16="http://schemas.microsoft.com/office/drawing/2014/main" id="{F5B64915-641C-ABE5-30C7-123CED294E7F}"/>
              </a:ext>
            </a:extLst>
          </p:cNvPr>
          <p:cNvPicPr>
            <a:picLocks noChangeAspect="1"/>
          </p:cNvPicPr>
          <p:nvPr/>
        </p:nvPicPr>
        <p:blipFill>
          <a:blip r:embed="rId3"/>
          <a:stretch>
            <a:fillRect/>
          </a:stretch>
        </p:blipFill>
        <p:spPr>
          <a:xfrm>
            <a:off x="485347" y="243859"/>
            <a:ext cx="219475" cy="219475"/>
          </a:xfrm>
          <a:prstGeom prst="rect">
            <a:avLst/>
          </a:prstGeom>
        </p:spPr>
      </p:pic>
      <p:sp>
        <p:nvSpPr>
          <p:cNvPr id="9" name="文本框 8">
            <a:extLst>
              <a:ext uri="{FF2B5EF4-FFF2-40B4-BE49-F238E27FC236}">
                <a16:creationId xmlns:a16="http://schemas.microsoft.com/office/drawing/2014/main" id="{532B1507-E960-0787-EF34-8A70824E2B56}"/>
              </a:ext>
            </a:extLst>
          </p:cNvPr>
          <p:cNvSpPr txBox="1"/>
          <p:nvPr/>
        </p:nvSpPr>
        <p:spPr>
          <a:xfrm>
            <a:off x="871451" y="153541"/>
            <a:ext cx="8326735" cy="400110"/>
          </a:xfrm>
          <a:prstGeom prst="rect">
            <a:avLst/>
          </a:prstGeom>
          <a:noFill/>
        </p:spPr>
        <p:txBody>
          <a:bodyPr wrap="square">
            <a:spAutoFit/>
          </a:bodyPr>
          <a:lstStyle/>
          <a:p>
            <a:r>
              <a:rPr lang="en-US" altLang="zh-CN" sz="2000"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Summary</a:t>
            </a:r>
          </a:p>
        </p:txBody>
      </p:sp>
      <p:pic>
        <p:nvPicPr>
          <p:cNvPr id="3" name="图片 2">
            <a:extLst>
              <a:ext uri="{FF2B5EF4-FFF2-40B4-BE49-F238E27FC236}">
                <a16:creationId xmlns:a16="http://schemas.microsoft.com/office/drawing/2014/main" id="{B7ED0CD4-2864-6D60-7289-6CFC3C7E980C}"/>
              </a:ext>
            </a:extLst>
          </p:cNvPr>
          <p:cNvPicPr>
            <a:picLocks noChangeAspect="1"/>
          </p:cNvPicPr>
          <p:nvPr/>
        </p:nvPicPr>
        <p:blipFill>
          <a:blip r:embed="rId4"/>
          <a:stretch>
            <a:fillRect/>
          </a:stretch>
        </p:blipFill>
        <p:spPr>
          <a:xfrm>
            <a:off x="11265327" y="-2"/>
            <a:ext cx="926672" cy="926672"/>
          </a:xfrm>
          <a:prstGeom prst="rect">
            <a:avLst/>
          </a:prstGeom>
        </p:spPr>
      </p:pic>
    </p:spTree>
    <p:extLst>
      <p:ext uri="{BB962C8B-B14F-4D97-AF65-F5344CB8AC3E}">
        <p14:creationId xmlns:p14="http://schemas.microsoft.com/office/powerpoint/2010/main" val="232008689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FB326CB3-F55E-843C-21AE-BB77E5A91BDD}"/>
              </a:ext>
            </a:extLst>
          </p:cNvPr>
          <p:cNvSpPr>
            <a:spLocks noGrp="1"/>
          </p:cNvSpPr>
          <p:nvPr>
            <p:ph type="sldNum" sz="quarter" idx="12"/>
          </p:nvPr>
        </p:nvSpPr>
        <p:spPr/>
        <p:txBody>
          <a:bodyPr/>
          <a:lstStyle/>
          <a:p>
            <a:fld id="{565CE74E-AB26-4998-AD42-012C4C1AD076}" type="slidenum">
              <a:rPr lang="zh-CN" altLang="en-US" smtClean="0"/>
              <a:t>39</a:t>
            </a:fld>
            <a:endParaRPr lang="zh-CN" altLang="en-US"/>
          </a:p>
        </p:txBody>
      </p:sp>
      <p:sp>
        <p:nvSpPr>
          <p:cNvPr id="3" name="矩形 2">
            <a:extLst>
              <a:ext uri="{FF2B5EF4-FFF2-40B4-BE49-F238E27FC236}">
                <a16:creationId xmlns:a16="http://schemas.microsoft.com/office/drawing/2014/main" id="{BBC133DA-4B6E-205D-CF1A-C3ECB99CD04E}"/>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5" name="图片 4">
            <a:extLst>
              <a:ext uri="{FF2B5EF4-FFF2-40B4-BE49-F238E27FC236}">
                <a16:creationId xmlns:a16="http://schemas.microsoft.com/office/drawing/2014/main" id="{64835C55-7C4D-22B9-D76C-7BFE538BDBC8}"/>
              </a:ext>
            </a:extLst>
          </p:cNvPr>
          <p:cNvPicPr>
            <a:picLocks noChangeAspect="1"/>
          </p:cNvPicPr>
          <p:nvPr/>
        </p:nvPicPr>
        <p:blipFill>
          <a:blip r:embed="rId2"/>
          <a:stretch>
            <a:fillRect/>
          </a:stretch>
        </p:blipFill>
        <p:spPr>
          <a:xfrm>
            <a:off x="978464" y="822870"/>
            <a:ext cx="10113944" cy="5099535"/>
          </a:xfrm>
          <a:prstGeom prst="rect">
            <a:avLst/>
          </a:prstGeom>
        </p:spPr>
      </p:pic>
      <p:cxnSp>
        <p:nvCxnSpPr>
          <p:cNvPr id="7" name="直接箭头连接符 6">
            <a:extLst>
              <a:ext uri="{FF2B5EF4-FFF2-40B4-BE49-F238E27FC236}">
                <a16:creationId xmlns:a16="http://schemas.microsoft.com/office/drawing/2014/main" id="{94F75A43-F490-0384-D483-5D97C295C8F4}"/>
              </a:ext>
            </a:extLst>
          </p:cNvPr>
          <p:cNvCxnSpPr/>
          <p:nvPr/>
        </p:nvCxnSpPr>
        <p:spPr>
          <a:xfrm>
            <a:off x="5032228" y="3428999"/>
            <a:ext cx="1180847" cy="14518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直接箭头连接符 8">
            <a:extLst>
              <a:ext uri="{FF2B5EF4-FFF2-40B4-BE49-F238E27FC236}">
                <a16:creationId xmlns:a16="http://schemas.microsoft.com/office/drawing/2014/main" id="{92E8D232-3C04-01F3-CB0F-DAAFB72E4C02}"/>
              </a:ext>
            </a:extLst>
          </p:cNvPr>
          <p:cNvCxnSpPr/>
          <p:nvPr/>
        </p:nvCxnSpPr>
        <p:spPr>
          <a:xfrm>
            <a:off x="5698347" y="3112593"/>
            <a:ext cx="1398850" cy="2600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1" name="图片 10">
            <a:extLst>
              <a:ext uri="{FF2B5EF4-FFF2-40B4-BE49-F238E27FC236}">
                <a16:creationId xmlns:a16="http://schemas.microsoft.com/office/drawing/2014/main" id="{8C246E6B-9CB8-3D74-13C3-A548C954C137}"/>
              </a:ext>
            </a:extLst>
          </p:cNvPr>
          <p:cNvPicPr>
            <a:picLocks noChangeAspect="1"/>
          </p:cNvPicPr>
          <p:nvPr/>
        </p:nvPicPr>
        <p:blipFill>
          <a:blip r:embed="rId3"/>
          <a:stretch>
            <a:fillRect/>
          </a:stretch>
        </p:blipFill>
        <p:spPr>
          <a:xfrm>
            <a:off x="7185749" y="1601736"/>
            <a:ext cx="3817330" cy="873592"/>
          </a:xfrm>
          <a:prstGeom prst="rect">
            <a:avLst/>
          </a:prstGeom>
        </p:spPr>
      </p:pic>
      <p:pic>
        <p:nvPicPr>
          <p:cNvPr id="4" name="图片 3">
            <a:extLst>
              <a:ext uri="{FF2B5EF4-FFF2-40B4-BE49-F238E27FC236}">
                <a16:creationId xmlns:a16="http://schemas.microsoft.com/office/drawing/2014/main" id="{36B1ED48-0543-8553-2F87-A8C58E711A84}"/>
              </a:ext>
            </a:extLst>
          </p:cNvPr>
          <p:cNvPicPr>
            <a:picLocks noChangeAspect="1"/>
          </p:cNvPicPr>
          <p:nvPr/>
        </p:nvPicPr>
        <p:blipFill>
          <a:blip r:embed="rId4"/>
          <a:stretch>
            <a:fillRect/>
          </a:stretch>
        </p:blipFill>
        <p:spPr>
          <a:xfrm>
            <a:off x="11265327" y="-2"/>
            <a:ext cx="926672" cy="926672"/>
          </a:xfrm>
          <a:prstGeom prst="rect">
            <a:avLst/>
          </a:prstGeom>
        </p:spPr>
      </p:pic>
    </p:spTree>
    <p:extLst>
      <p:ext uri="{BB962C8B-B14F-4D97-AF65-F5344CB8AC3E}">
        <p14:creationId xmlns:p14="http://schemas.microsoft.com/office/powerpoint/2010/main" val="18048391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A3DE5DD-0F62-B204-F9CC-6310ACC73281}"/>
              </a:ext>
            </a:extLst>
          </p:cNvPr>
          <p:cNvSpPr>
            <a:spLocks noGrp="1"/>
          </p:cNvSpPr>
          <p:nvPr>
            <p:ph type="sldNum" sz="quarter" idx="12"/>
          </p:nvPr>
        </p:nvSpPr>
        <p:spPr/>
        <p:txBody>
          <a:bodyPr/>
          <a:lstStyle/>
          <a:p>
            <a:fld id="{565CE74E-AB26-4998-AD42-012C4C1AD076}" type="slidenum">
              <a:rPr lang="zh-CN" altLang="en-US" smtClean="0"/>
              <a:t>4</a:t>
            </a:fld>
            <a:endParaRPr lang="zh-CN" altLang="en-US"/>
          </a:p>
        </p:txBody>
      </p:sp>
      <p:pic>
        <p:nvPicPr>
          <p:cNvPr id="4" name="图片 3">
            <a:extLst>
              <a:ext uri="{FF2B5EF4-FFF2-40B4-BE49-F238E27FC236}">
                <a16:creationId xmlns:a16="http://schemas.microsoft.com/office/drawing/2014/main" id="{137AA1D3-C787-D5FA-A651-15AA0006FC0E}"/>
              </a:ext>
            </a:extLst>
          </p:cNvPr>
          <p:cNvPicPr>
            <a:picLocks noChangeAspect="1"/>
          </p:cNvPicPr>
          <p:nvPr/>
        </p:nvPicPr>
        <p:blipFill>
          <a:blip r:embed="rId2"/>
          <a:stretch>
            <a:fillRect/>
          </a:stretch>
        </p:blipFill>
        <p:spPr>
          <a:xfrm>
            <a:off x="1416826" y="1272838"/>
            <a:ext cx="9055565" cy="2368672"/>
          </a:xfrm>
          <a:prstGeom prst="rect">
            <a:avLst/>
          </a:prstGeom>
        </p:spPr>
      </p:pic>
      <p:sp>
        <p:nvSpPr>
          <p:cNvPr id="5" name="矩形 4">
            <a:extLst>
              <a:ext uri="{FF2B5EF4-FFF2-40B4-BE49-F238E27FC236}">
                <a16:creationId xmlns:a16="http://schemas.microsoft.com/office/drawing/2014/main" id="{E2F56330-7391-DDB0-0F85-5DE178B402CC}"/>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6" name="图片 5">
            <a:extLst>
              <a:ext uri="{FF2B5EF4-FFF2-40B4-BE49-F238E27FC236}">
                <a16:creationId xmlns:a16="http://schemas.microsoft.com/office/drawing/2014/main" id="{3F160379-2F01-B08E-840A-F7F8F311CD59}"/>
              </a:ext>
            </a:extLst>
          </p:cNvPr>
          <p:cNvPicPr>
            <a:picLocks noChangeAspect="1"/>
          </p:cNvPicPr>
          <p:nvPr/>
        </p:nvPicPr>
        <p:blipFill>
          <a:blip r:embed="rId3"/>
          <a:stretch>
            <a:fillRect/>
          </a:stretch>
        </p:blipFill>
        <p:spPr>
          <a:xfrm>
            <a:off x="11265327" y="-2"/>
            <a:ext cx="926672" cy="926672"/>
          </a:xfrm>
          <a:prstGeom prst="rect">
            <a:avLst/>
          </a:prstGeom>
        </p:spPr>
      </p:pic>
    </p:spTree>
    <p:extLst>
      <p:ext uri="{BB962C8B-B14F-4D97-AF65-F5344CB8AC3E}">
        <p14:creationId xmlns:p14="http://schemas.microsoft.com/office/powerpoint/2010/main" val="38106916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67CF6320-53F6-FEE4-B7CD-04021830C91C}"/>
              </a:ext>
            </a:extLst>
          </p:cNvPr>
          <p:cNvSpPr/>
          <p:nvPr/>
        </p:nvSpPr>
        <p:spPr>
          <a:xfrm>
            <a:off x="0" y="0"/>
            <a:ext cx="6294120" cy="6858000"/>
          </a:xfrm>
          <a:prstGeom prst="rect">
            <a:avLst/>
          </a:prstGeom>
          <a:gradFill>
            <a:gsLst>
              <a:gs pos="0">
                <a:srgbClr val="1C2F43"/>
              </a:gs>
              <a:gs pos="10000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Times New Roman" pitchFamily="18" charset="0"/>
              <a:ea typeface="微软雅黑" panose="020B0503020204020204" pitchFamily="34" charset="-122"/>
              <a:cs typeface="Times New Roman" pitchFamily="18" charset="0"/>
            </a:endParaRPr>
          </a:p>
        </p:txBody>
      </p:sp>
      <p:sp>
        <p:nvSpPr>
          <p:cNvPr id="8" name="文本框 7">
            <a:extLst>
              <a:ext uri="{FF2B5EF4-FFF2-40B4-BE49-F238E27FC236}">
                <a16:creationId xmlns:a16="http://schemas.microsoft.com/office/drawing/2014/main" id="{58865E62-C7AC-CB5F-9D5C-BD6BDB2A5BDD}"/>
              </a:ext>
            </a:extLst>
          </p:cNvPr>
          <p:cNvSpPr txBox="1"/>
          <p:nvPr/>
        </p:nvSpPr>
        <p:spPr>
          <a:xfrm>
            <a:off x="199109" y="489504"/>
            <a:ext cx="7023325" cy="83099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800" b="0" i="0" u="none" strike="noStrike" kern="1200" cap="none" spc="0" normalizeH="0" baseline="0" noProof="0" dirty="0">
                <a:ln>
                  <a:noFill/>
                </a:ln>
                <a:solidFill>
                  <a:prstClr val="white"/>
                </a:solidFill>
                <a:effectLst/>
                <a:uLnTx/>
                <a:uFillTx/>
                <a:latin typeface="Times New Roman" pitchFamily="18" charset="0"/>
                <a:ea typeface="汉仪旗黑X1-75W" pitchFamily="18" charset="-122"/>
                <a:cs typeface="Times New Roman" pitchFamily="18" charset="0"/>
                <a:sym typeface="+mn-ea"/>
              </a:rPr>
              <a:t>Forward			</a:t>
            </a:r>
          </a:p>
        </p:txBody>
      </p:sp>
      <p:pic>
        <p:nvPicPr>
          <p:cNvPr id="2" name="图片 1">
            <a:extLst>
              <a:ext uri="{FF2B5EF4-FFF2-40B4-BE49-F238E27FC236}">
                <a16:creationId xmlns:a16="http://schemas.microsoft.com/office/drawing/2014/main" id="{E4839D7A-F291-364B-4FE3-6E03A53FF427}"/>
              </a:ext>
            </a:extLst>
          </p:cNvPr>
          <p:cNvPicPr>
            <a:picLocks noChangeAspect="1"/>
          </p:cNvPicPr>
          <p:nvPr/>
        </p:nvPicPr>
        <p:blipFill>
          <a:blip r:embed="rId2"/>
          <a:stretch>
            <a:fillRect/>
          </a:stretch>
        </p:blipFill>
        <p:spPr>
          <a:xfrm>
            <a:off x="11265327" y="12110"/>
            <a:ext cx="926672" cy="926672"/>
          </a:xfrm>
          <a:prstGeom prst="rect">
            <a:avLst/>
          </a:prstGeom>
        </p:spPr>
      </p:pic>
    </p:spTree>
    <p:extLst>
      <p:ext uri="{BB962C8B-B14F-4D97-AF65-F5344CB8AC3E}">
        <p14:creationId xmlns:p14="http://schemas.microsoft.com/office/powerpoint/2010/main" val="1132203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F3004EB8-891B-BFD0-763B-9540D927F470}"/>
              </a:ext>
            </a:extLst>
          </p:cNvPr>
          <p:cNvSpPr>
            <a:spLocks noGrp="1"/>
          </p:cNvSpPr>
          <p:nvPr>
            <p:ph type="sldNum" sz="quarter" idx="12"/>
          </p:nvPr>
        </p:nvSpPr>
        <p:spPr/>
        <p:txBody>
          <a:bodyPr/>
          <a:lstStyle/>
          <a:p>
            <a:fld id="{565CE74E-AB26-4998-AD42-012C4C1AD076}" type="slidenum">
              <a:rPr lang="zh-CN" altLang="en-US" smtClean="0"/>
              <a:t>6</a:t>
            </a:fld>
            <a:endParaRPr lang="zh-CN" altLang="en-US"/>
          </a:p>
        </p:txBody>
      </p:sp>
      <p:sp>
        <p:nvSpPr>
          <p:cNvPr id="3" name="矩形 2">
            <a:extLst>
              <a:ext uri="{FF2B5EF4-FFF2-40B4-BE49-F238E27FC236}">
                <a16:creationId xmlns:a16="http://schemas.microsoft.com/office/drawing/2014/main" id="{3CB15AE8-A1C2-3D92-DA60-18A13B2A5CEA}"/>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4" name="图片 3">
            <a:extLst>
              <a:ext uri="{FF2B5EF4-FFF2-40B4-BE49-F238E27FC236}">
                <a16:creationId xmlns:a16="http://schemas.microsoft.com/office/drawing/2014/main" id="{83DE1D9E-A3F5-BFED-97C0-23C8AAA5EEF2}"/>
              </a:ext>
            </a:extLst>
          </p:cNvPr>
          <p:cNvPicPr>
            <a:picLocks noChangeAspect="1"/>
          </p:cNvPicPr>
          <p:nvPr/>
        </p:nvPicPr>
        <p:blipFill>
          <a:blip r:embed="rId2"/>
          <a:stretch>
            <a:fillRect/>
          </a:stretch>
        </p:blipFill>
        <p:spPr>
          <a:xfrm>
            <a:off x="485347" y="243859"/>
            <a:ext cx="219475" cy="219475"/>
          </a:xfrm>
          <a:prstGeom prst="rect">
            <a:avLst/>
          </a:prstGeom>
        </p:spPr>
      </p:pic>
      <p:sp>
        <p:nvSpPr>
          <p:cNvPr id="5" name="文本框 4">
            <a:extLst>
              <a:ext uri="{FF2B5EF4-FFF2-40B4-BE49-F238E27FC236}">
                <a16:creationId xmlns:a16="http://schemas.microsoft.com/office/drawing/2014/main" id="{04456D85-399E-C286-8A78-A19976E740DB}"/>
              </a:ext>
            </a:extLst>
          </p:cNvPr>
          <p:cNvSpPr txBox="1"/>
          <p:nvPr/>
        </p:nvSpPr>
        <p:spPr>
          <a:xfrm>
            <a:off x="871451" y="153541"/>
            <a:ext cx="8326735" cy="400110"/>
          </a:xfrm>
          <a:prstGeom prst="rect">
            <a:avLst/>
          </a:prstGeom>
          <a:noFill/>
        </p:spPr>
        <p:txBody>
          <a:bodyPr wrap="square">
            <a:spAutoFit/>
          </a:bodyPr>
          <a:lstStyle/>
          <a:p>
            <a:r>
              <a:rPr lang="en-US" altLang="zh-CN" sz="2000"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3D Gaussians</a:t>
            </a:r>
          </a:p>
        </p:txBody>
      </p:sp>
      <p:pic>
        <p:nvPicPr>
          <p:cNvPr id="7" name="图片 6">
            <a:extLst>
              <a:ext uri="{FF2B5EF4-FFF2-40B4-BE49-F238E27FC236}">
                <a16:creationId xmlns:a16="http://schemas.microsoft.com/office/drawing/2014/main" id="{80D0A9CF-7EE0-24CD-9BEC-961C00C37F36}"/>
              </a:ext>
            </a:extLst>
          </p:cNvPr>
          <p:cNvPicPr>
            <a:picLocks noChangeAspect="1"/>
          </p:cNvPicPr>
          <p:nvPr/>
        </p:nvPicPr>
        <p:blipFill>
          <a:blip r:embed="rId3"/>
          <a:stretch>
            <a:fillRect/>
          </a:stretch>
        </p:blipFill>
        <p:spPr>
          <a:xfrm>
            <a:off x="2033255" y="880951"/>
            <a:ext cx="7988811" cy="2981391"/>
          </a:xfrm>
          <a:prstGeom prst="rect">
            <a:avLst/>
          </a:prstGeom>
        </p:spPr>
      </p:pic>
      <p:pic>
        <p:nvPicPr>
          <p:cNvPr id="9" name="图片 8">
            <a:extLst>
              <a:ext uri="{FF2B5EF4-FFF2-40B4-BE49-F238E27FC236}">
                <a16:creationId xmlns:a16="http://schemas.microsoft.com/office/drawing/2014/main" id="{18254B04-FBFF-558F-F350-ECB8F2E72E0F}"/>
              </a:ext>
            </a:extLst>
          </p:cNvPr>
          <p:cNvPicPr>
            <a:picLocks noChangeAspect="1"/>
          </p:cNvPicPr>
          <p:nvPr/>
        </p:nvPicPr>
        <p:blipFill>
          <a:blip r:embed="rId4"/>
          <a:stretch>
            <a:fillRect/>
          </a:stretch>
        </p:blipFill>
        <p:spPr>
          <a:xfrm>
            <a:off x="2481674" y="4287045"/>
            <a:ext cx="3437224" cy="2167088"/>
          </a:xfrm>
          <a:prstGeom prst="rect">
            <a:avLst/>
          </a:prstGeom>
        </p:spPr>
      </p:pic>
      <p:pic>
        <p:nvPicPr>
          <p:cNvPr id="6" name="图片 5">
            <a:extLst>
              <a:ext uri="{FF2B5EF4-FFF2-40B4-BE49-F238E27FC236}">
                <a16:creationId xmlns:a16="http://schemas.microsoft.com/office/drawing/2014/main" id="{4DF5579E-8F77-BCF3-FD53-A192A32578D0}"/>
              </a:ext>
            </a:extLst>
          </p:cNvPr>
          <p:cNvPicPr>
            <a:picLocks noChangeAspect="1"/>
          </p:cNvPicPr>
          <p:nvPr/>
        </p:nvPicPr>
        <p:blipFill>
          <a:blip r:embed="rId5"/>
          <a:stretch>
            <a:fillRect/>
          </a:stretch>
        </p:blipFill>
        <p:spPr>
          <a:xfrm>
            <a:off x="11265327" y="-2"/>
            <a:ext cx="926672" cy="926672"/>
          </a:xfrm>
          <a:prstGeom prst="rect">
            <a:avLst/>
          </a:prstGeom>
        </p:spPr>
      </p:pic>
    </p:spTree>
    <p:extLst>
      <p:ext uri="{BB962C8B-B14F-4D97-AF65-F5344CB8AC3E}">
        <p14:creationId xmlns:p14="http://schemas.microsoft.com/office/powerpoint/2010/main" val="6775068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A8A4F1D-37C8-4697-FD66-E63BE0A04C5A}"/>
              </a:ext>
            </a:extLst>
          </p:cNvPr>
          <p:cNvSpPr>
            <a:spLocks noGrp="1"/>
          </p:cNvSpPr>
          <p:nvPr>
            <p:ph type="sldNum" sz="quarter" idx="12"/>
          </p:nvPr>
        </p:nvSpPr>
        <p:spPr/>
        <p:txBody>
          <a:bodyPr/>
          <a:lstStyle/>
          <a:p>
            <a:fld id="{565CE74E-AB26-4998-AD42-012C4C1AD076}" type="slidenum">
              <a:rPr lang="zh-CN" altLang="en-US" smtClean="0"/>
              <a:t>7</a:t>
            </a:fld>
            <a:endParaRPr lang="zh-CN" altLang="en-US"/>
          </a:p>
        </p:txBody>
      </p:sp>
      <p:sp>
        <p:nvSpPr>
          <p:cNvPr id="3" name="矩形 2">
            <a:extLst>
              <a:ext uri="{FF2B5EF4-FFF2-40B4-BE49-F238E27FC236}">
                <a16:creationId xmlns:a16="http://schemas.microsoft.com/office/drawing/2014/main" id="{66A3F237-40CF-B795-9E02-4EF544350315}"/>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5" name="图片 4">
            <a:extLst>
              <a:ext uri="{FF2B5EF4-FFF2-40B4-BE49-F238E27FC236}">
                <a16:creationId xmlns:a16="http://schemas.microsoft.com/office/drawing/2014/main" id="{09320D47-ABB4-277B-CC19-5279CA207328}"/>
              </a:ext>
            </a:extLst>
          </p:cNvPr>
          <p:cNvPicPr>
            <a:picLocks noChangeAspect="1"/>
          </p:cNvPicPr>
          <p:nvPr/>
        </p:nvPicPr>
        <p:blipFill>
          <a:blip r:embed="rId2"/>
          <a:stretch>
            <a:fillRect/>
          </a:stretch>
        </p:blipFill>
        <p:spPr>
          <a:xfrm>
            <a:off x="7312605" y="1272823"/>
            <a:ext cx="3801059" cy="1417046"/>
          </a:xfrm>
          <a:prstGeom prst="rect">
            <a:avLst/>
          </a:prstGeom>
        </p:spPr>
      </p:pic>
      <p:pic>
        <p:nvPicPr>
          <p:cNvPr id="7" name="图片 6">
            <a:extLst>
              <a:ext uri="{FF2B5EF4-FFF2-40B4-BE49-F238E27FC236}">
                <a16:creationId xmlns:a16="http://schemas.microsoft.com/office/drawing/2014/main" id="{19474A79-72BB-B924-2746-BC1AD47D8525}"/>
              </a:ext>
            </a:extLst>
          </p:cNvPr>
          <p:cNvPicPr>
            <a:picLocks noChangeAspect="1"/>
          </p:cNvPicPr>
          <p:nvPr/>
        </p:nvPicPr>
        <p:blipFill>
          <a:blip r:embed="rId3"/>
          <a:stretch>
            <a:fillRect/>
          </a:stretch>
        </p:blipFill>
        <p:spPr>
          <a:xfrm>
            <a:off x="715427" y="342196"/>
            <a:ext cx="5665184" cy="1861255"/>
          </a:xfrm>
          <a:prstGeom prst="rect">
            <a:avLst/>
          </a:prstGeom>
        </p:spPr>
      </p:pic>
      <p:pic>
        <p:nvPicPr>
          <p:cNvPr id="9" name="图片 8">
            <a:extLst>
              <a:ext uri="{FF2B5EF4-FFF2-40B4-BE49-F238E27FC236}">
                <a16:creationId xmlns:a16="http://schemas.microsoft.com/office/drawing/2014/main" id="{0CD44C83-B898-5F32-3292-187DC196B6A9}"/>
              </a:ext>
            </a:extLst>
          </p:cNvPr>
          <p:cNvPicPr>
            <a:picLocks noChangeAspect="1"/>
          </p:cNvPicPr>
          <p:nvPr/>
        </p:nvPicPr>
        <p:blipFill>
          <a:blip r:embed="rId4"/>
          <a:stretch>
            <a:fillRect/>
          </a:stretch>
        </p:blipFill>
        <p:spPr>
          <a:xfrm>
            <a:off x="715428" y="2203451"/>
            <a:ext cx="5665185" cy="2462997"/>
          </a:xfrm>
          <a:prstGeom prst="rect">
            <a:avLst/>
          </a:prstGeom>
        </p:spPr>
      </p:pic>
      <p:pic>
        <p:nvPicPr>
          <p:cNvPr id="11" name="图片 10">
            <a:extLst>
              <a:ext uri="{FF2B5EF4-FFF2-40B4-BE49-F238E27FC236}">
                <a16:creationId xmlns:a16="http://schemas.microsoft.com/office/drawing/2014/main" id="{8B2E65EB-881B-448E-B47F-226B55A9487D}"/>
              </a:ext>
            </a:extLst>
          </p:cNvPr>
          <p:cNvPicPr>
            <a:picLocks noChangeAspect="1"/>
          </p:cNvPicPr>
          <p:nvPr/>
        </p:nvPicPr>
        <p:blipFill>
          <a:blip r:embed="rId5"/>
          <a:stretch>
            <a:fillRect/>
          </a:stretch>
        </p:blipFill>
        <p:spPr>
          <a:xfrm>
            <a:off x="715426" y="4666448"/>
            <a:ext cx="5665185" cy="1872464"/>
          </a:xfrm>
          <a:prstGeom prst="rect">
            <a:avLst/>
          </a:prstGeom>
        </p:spPr>
      </p:pic>
      <p:pic>
        <p:nvPicPr>
          <p:cNvPr id="4" name="图片 3">
            <a:extLst>
              <a:ext uri="{FF2B5EF4-FFF2-40B4-BE49-F238E27FC236}">
                <a16:creationId xmlns:a16="http://schemas.microsoft.com/office/drawing/2014/main" id="{C5A7CC3F-1609-CC28-5107-F6C70990D131}"/>
              </a:ext>
            </a:extLst>
          </p:cNvPr>
          <p:cNvPicPr>
            <a:picLocks noChangeAspect="1"/>
          </p:cNvPicPr>
          <p:nvPr/>
        </p:nvPicPr>
        <p:blipFill>
          <a:blip r:embed="rId6"/>
          <a:stretch>
            <a:fillRect/>
          </a:stretch>
        </p:blipFill>
        <p:spPr>
          <a:xfrm>
            <a:off x="11265327" y="-2"/>
            <a:ext cx="926672" cy="926672"/>
          </a:xfrm>
          <a:prstGeom prst="rect">
            <a:avLst/>
          </a:prstGeom>
        </p:spPr>
      </p:pic>
    </p:spTree>
    <p:extLst>
      <p:ext uri="{BB962C8B-B14F-4D97-AF65-F5344CB8AC3E}">
        <p14:creationId xmlns:p14="http://schemas.microsoft.com/office/powerpoint/2010/main" val="6237296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98EA1AEF-64DA-F22B-F028-D9AB2217F4DB}"/>
              </a:ext>
            </a:extLst>
          </p:cNvPr>
          <p:cNvSpPr>
            <a:spLocks noGrp="1"/>
          </p:cNvSpPr>
          <p:nvPr>
            <p:ph type="sldNum" sz="quarter" idx="12"/>
          </p:nvPr>
        </p:nvSpPr>
        <p:spPr/>
        <p:txBody>
          <a:bodyPr/>
          <a:lstStyle/>
          <a:p>
            <a:fld id="{565CE74E-AB26-4998-AD42-012C4C1AD076}" type="slidenum">
              <a:rPr lang="zh-CN" altLang="en-US" smtClean="0"/>
              <a:t>8</a:t>
            </a:fld>
            <a:endParaRPr lang="zh-CN" altLang="en-US"/>
          </a:p>
        </p:txBody>
      </p:sp>
      <p:sp>
        <p:nvSpPr>
          <p:cNvPr id="3" name="矩形 2">
            <a:extLst>
              <a:ext uri="{FF2B5EF4-FFF2-40B4-BE49-F238E27FC236}">
                <a16:creationId xmlns:a16="http://schemas.microsoft.com/office/drawing/2014/main" id="{BE4131AF-DAE1-F4AD-D41C-323C5DBAB3EB}"/>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5" name="图片 4">
            <a:extLst>
              <a:ext uri="{FF2B5EF4-FFF2-40B4-BE49-F238E27FC236}">
                <a16:creationId xmlns:a16="http://schemas.microsoft.com/office/drawing/2014/main" id="{1C68219B-E7FF-E7F5-3050-02493E75CFD4}"/>
              </a:ext>
            </a:extLst>
          </p:cNvPr>
          <p:cNvPicPr>
            <a:picLocks noChangeAspect="1"/>
          </p:cNvPicPr>
          <p:nvPr/>
        </p:nvPicPr>
        <p:blipFill>
          <a:blip r:embed="rId2"/>
          <a:stretch>
            <a:fillRect/>
          </a:stretch>
        </p:blipFill>
        <p:spPr>
          <a:xfrm>
            <a:off x="5490986" y="450764"/>
            <a:ext cx="5886802" cy="844584"/>
          </a:xfrm>
          <a:prstGeom prst="rect">
            <a:avLst/>
          </a:prstGeom>
        </p:spPr>
      </p:pic>
      <p:pic>
        <p:nvPicPr>
          <p:cNvPr id="7" name="图片 6">
            <a:extLst>
              <a:ext uri="{FF2B5EF4-FFF2-40B4-BE49-F238E27FC236}">
                <a16:creationId xmlns:a16="http://schemas.microsoft.com/office/drawing/2014/main" id="{13322954-F5C6-FAD6-892B-53538F392A5F}"/>
              </a:ext>
            </a:extLst>
          </p:cNvPr>
          <p:cNvPicPr>
            <a:picLocks noChangeAspect="1"/>
          </p:cNvPicPr>
          <p:nvPr/>
        </p:nvPicPr>
        <p:blipFill>
          <a:blip r:embed="rId3"/>
          <a:stretch>
            <a:fillRect/>
          </a:stretch>
        </p:blipFill>
        <p:spPr>
          <a:xfrm>
            <a:off x="1219091" y="184182"/>
            <a:ext cx="3879750" cy="3065695"/>
          </a:xfrm>
          <a:prstGeom prst="rect">
            <a:avLst/>
          </a:prstGeom>
        </p:spPr>
      </p:pic>
      <p:pic>
        <p:nvPicPr>
          <p:cNvPr id="9" name="图片 8">
            <a:extLst>
              <a:ext uri="{FF2B5EF4-FFF2-40B4-BE49-F238E27FC236}">
                <a16:creationId xmlns:a16="http://schemas.microsoft.com/office/drawing/2014/main" id="{8F253434-D718-97DB-93CF-5E6FCC2549BF}"/>
              </a:ext>
            </a:extLst>
          </p:cNvPr>
          <p:cNvPicPr>
            <a:picLocks noChangeAspect="1"/>
          </p:cNvPicPr>
          <p:nvPr/>
        </p:nvPicPr>
        <p:blipFill>
          <a:blip r:embed="rId4"/>
          <a:stretch>
            <a:fillRect/>
          </a:stretch>
        </p:blipFill>
        <p:spPr>
          <a:xfrm>
            <a:off x="756229" y="3604251"/>
            <a:ext cx="6185218" cy="3060857"/>
          </a:xfrm>
          <a:prstGeom prst="rect">
            <a:avLst/>
          </a:prstGeom>
        </p:spPr>
      </p:pic>
      <p:pic>
        <p:nvPicPr>
          <p:cNvPr id="10" name="图片 9">
            <a:extLst>
              <a:ext uri="{FF2B5EF4-FFF2-40B4-BE49-F238E27FC236}">
                <a16:creationId xmlns:a16="http://schemas.microsoft.com/office/drawing/2014/main" id="{6F957415-F70B-71D9-ED16-04C2959D71D5}"/>
              </a:ext>
            </a:extLst>
          </p:cNvPr>
          <p:cNvPicPr>
            <a:picLocks noChangeAspect="1"/>
          </p:cNvPicPr>
          <p:nvPr/>
        </p:nvPicPr>
        <p:blipFill>
          <a:blip r:embed="rId5"/>
          <a:stretch>
            <a:fillRect/>
          </a:stretch>
        </p:blipFill>
        <p:spPr>
          <a:xfrm>
            <a:off x="8119052" y="1583679"/>
            <a:ext cx="1743075" cy="266700"/>
          </a:xfrm>
          <a:prstGeom prst="rect">
            <a:avLst/>
          </a:prstGeom>
        </p:spPr>
      </p:pic>
      <p:cxnSp>
        <p:nvCxnSpPr>
          <p:cNvPr id="12" name="直接箭头连接符 11">
            <a:extLst>
              <a:ext uri="{FF2B5EF4-FFF2-40B4-BE49-F238E27FC236}">
                <a16:creationId xmlns:a16="http://schemas.microsoft.com/office/drawing/2014/main" id="{2E30B2A7-F7D8-A6A3-180E-230E3CD9B2BB}"/>
              </a:ext>
            </a:extLst>
          </p:cNvPr>
          <p:cNvCxnSpPr/>
          <p:nvPr/>
        </p:nvCxnSpPr>
        <p:spPr>
          <a:xfrm flipV="1">
            <a:off x="4971672" y="1850379"/>
            <a:ext cx="2791645" cy="4749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3" name="图片 12">
            <a:extLst>
              <a:ext uri="{FF2B5EF4-FFF2-40B4-BE49-F238E27FC236}">
                <a16:creationId xmlns:a16="http://schemas.microsoft.com/office/drawing/2014/main" id="{EC7C17A0-994E-F107-17EE-B389ECDFE7EE}"/>
              </a:ext>
            </a:extLst>
          </p:cNvPr>
          <p:cNvPicPr>
            <a:picLocks noChangeAspect="1"/>
          </p:cNvPicPr>
          <p:nvPr/>
        </p:nvPicPr>
        <p:blipFill>
          <a:blip r:embed="rId6"/>
          <a:stretch>
            <a:fillRect/>
          </a:stretch>
        </p:blipFill>
        <p:spPr>
          <a:xfrm>
            <a:off x="8067801" y="2066231"/>
            <a:ext cx="3105150" cy="266700"/>
          </a:xfrm>
          <a:prstGeom prst="rect">
            <a:avLst/>
          </a:prstGeom>
        </p:spPr>
      </p:pic>
      <p:sp>
        <p:nvSpPr>
          <p:cNvPr id="14" name="左大括号 13">
            <a:extLst>
              <a:ext uri="{FF2B5EF4-FFF2-40B4-BE49-F238E27FC236}">
                <a16:creationId xmlns:a16="http://schemas.microsoft.com/office/drawing/2014/main" id="{91CB27D7-6364-08CE-81A1-52EDAA8921C0}"/>
              </a:ext>
            </a:extLst>
          </p:cNvPr>
          <p:cNvSpPr/>
          <p:nvPr/>
        </p:nvSpPr>
        <p:spPr>
          <a:xfrm rot="16200000">
            <a:off x="9758492" y="2171706"/>
            <a:ext cx="195914" cy="612373"/>
          </a:xfrm>
          <a:prstGeom prst="leftBrace">
            <a:avLst/>
          </a:prstGeom>
          <a:ln w="22225"/>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pic>
        <p:nvPicPr>
          <p:cNvPr id="15" name="图片 14">
            <a:extLst>
              <a:ext uri="{FF2B5EF4-FFF2-40B4-BE49-F238E27FC236}">
                <a16:creationId xmlns:a16="http://schemas.microsoft.com/office/drawing/2014/main" id="{5C78F237-B7C9-3548-FDB3-994CC8A40A32}"/>
              </a:ext>
            </a:extLst>
          </p:cNvPr>
          <p:cNvPicPr>
            <a:picLocks noChangeAspect="1"/>
          </p:cNvPicPr>
          <p:nvPr/>
        </p:nvPicPr>
        <p:blipFill>
          <a:blip r:embed="rId7"/>
          <a:stretch>
            <a:fillRect/>
          </a:stretch>
        </p:blipFill>
        <p:spPr>
          <a:xfrm>
            <a:off x="8439150" y="2818770"/>
            <a:ext cx="1543050" cy="266700"/>
          </a:xfrm>
          <a:prstGeom prst="rect">
            <a:avLst/>
          </a:prstGeom>
        </p:spPr>
      </p:pic>
      <p:pic>
        <p:nvPicPr>
          <p:cNvPr id="1026" name="Picture 2">
            <a:extLst>
              <a:ext uri="{FF2B5EF4-FFF2-40B4-BE49-F238E27FC236}">
                <a16:creationId xmlns:a16="http://schemas.microsoft.com/office/drawing/2014/main" id="{43709057-BB60-A481-45B1-F5417A1316C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982040" y="3470901"/>
            <a:ext cx="2124075" cy="266700"/>
          </a:xfrm>
          <a:prstGeom prst="rect">
            <a:avLst/>
          </a:prstGeom>
          <a:noFill/>
          <a:extLst>
            <a:ext uri="{909E8E84-426E-40DD-AFC4-6F175D3DCCD1}">
              <a14:hiddenFill xmlns:a14="http://schemas.microsoft.com/office/drawing/2010/main">
                <a:solidFill>
                  <a:srgbClr val="FFFFFF"/>
                </a:solidFill>
              </a14:hiddenFill>
            </a:ext>
          </a:extLst>
        </p:spPr>
      </p:pic>
      <p:pic>
        <p:nvPicPr>
          <p:cNvPr id="16" name="图片 15">
            <a:extLst>
              <a:ext uri="{FF2B5EF4-FFF2-40B4-BE49-F238E27FC236}">
                <a16:creationId xmlns:a16="http://schemas.microsoft.com/office/drawing/2014/main" id="{A58D96D6-33EF-4871-6CAA-576C3F6B6FF2}"/>
              </a:ext>
            </a:extLst>
          </p:cNvPr>
          <p:cNvPicPr>
            <a:picLocks noChangeAspect="1"/>
          </p:cNvPicPr>
          <p:nvPr/>
        </p:nvPicPr>
        <p:blipFill>
          <a:blip r:embed="rId9"/>
          <a:stretch>
            <a:fillRect/>
          </a:stretch>
        </p:blipFill>
        <p:spPr>
          <a:xfrm>
            <a:off x="7477125" y="4116899"/>
            <a:ext cx="3876675" cy="333375"/>
          </a:xfrm>
          <a:prstGeom prst="rect">
            <a:avLst/>
          </a:prstGeom>
        </p:spPr>
      </p:pic>
      <p:pic>
        <p:nvPicPr>
          <p:cNvPr id="17" name="图片 16">
            <a:extLst>
              <a:ext uri="{FF2B5EF4-FFF2-40B4-BE49-F238E27FC236}">
                <a16:creationId xmlns:a16="http://schemas.microsoft.com/office/drawing/2014/main" id="{C31FED6E-80E0-536A-4F23-C9417A4FDB9D}"/>
              </a:ext>
            </a:extLst>
          </p:cNvPr>
          <p:cNvPicPr>
            <a:picLocks noChangeAspect="1"/>
          </p:cNvPicPr>
          <p:nvPr/>
        </p:nvPicPr>
        <p:blipFill>
          <a:blip r:embed="rId10"/>
          <a:stretch>
            <a:fillRect/>
          </a:stretch>
        </p:blipFill>
        <p:spPr>
          <a:xfrm>
            <a:off x="8439150" y="4743483"/>
            <a:ext cx="2028825" cy="323850"/>
          </a:xfrm>
          <a:prstGeom prst="rect">
            <a:avLst/>
          </a:prstGeom>
        </p:spPr>
      </p:pic>
      <p:pic>
        <p:nvPicPr>
          <p:cNvPr id="1028" name="Picture 4">
            <a:extLst>
              <a:ext uri="{FF2B5EF4-FFF2-40B4-BE49-F238E27FC236}">
                <a16:creationId xmlns:a16="http://schemas.microsoft.com/office/drawing/2014/main" id="{A5CD0C37-762B-BD50-8D90-9AF4375FF3EB}"/>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473937" y="5274321"/>
            <a:ext cx="2152650" cy="400050"/>
          </a:xfrm>
          <a:prstGeom prst="rect">
            <a:avLst/>
          </a:prstGeom>
          <a:noFill/>
          <a:extLst>
            <a:ext uri="{909E8E84-426E-40DD-AFC4-6F175D3DCCD1}">
              <a14:hiddenFill xmlns:a14="http://schemas.microsoft.com/office/drawing/2010/main">
                <a:solidFill>
                  <a:srgbClr val="FFFFFF"/>
                </a:solidFill>
              </a14:hiddenFill>
            </a:ext>
          </a:extLst>
        </p:spPr>
      </p:pic>
      <p:sp>
        <p:nvSpPr>
          <p:cNvPr id="18" name="矩形 17">
            <a:extLst>
              <a:ext uri="{FF2B5EF4-FFF2-40B4-BE49-F238E27FC236}">
                <a16:creationId xmlns:a16="http://schemas.microsoft.com/office/drawing/2014/main" id="{F70CD571-9A4B-E43B-403C-44643445499E}"/>
              </a:ext>
            </a:extLst>
          </p:cNvPr>
          <p:cNvSpPr/>
          <p:nvPr/>
        </p:nvSpPr>
        <p:spPr>
          <a:xfrm>
            <a:off x="8205377" y="5970850"/>
            <a:ext cx="2421210" cy="647953"/>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9" name="图片 18">
            <a:extLst>
              <a:ext uri="{FF2B5EF4-FFF2-40B4-BE49-F238E27FC236}">
                <a16:creationId xmlns:a16="http://schemas.microsoft.com/office/drawing/2014/main" id="{D433E209-E97D-17F3-F7D3-80B519D5B642}"/>
              </a:ext>
            </a:extLst>
          </p:cNvPr>
          <p:cNvPicPr>
            <a:picLocks noChangeAspect="1"/>
          </p:cNvPicPr>
          <p:nvPr/>
        </p:nvPicPr>
        <p:blipFill>
          <a:blip r:embed="rId12"/>
          <a:stretch>
            <a:fillRect/>
          </a:stretch>
        </p:blipFill>
        <p:spPr>
          <a:xfrm>
            <a:off x="8434387" y="6155518"/>
            <a:ext cx="1962150" cy="342900"/>
          </a:xfrm>
          <a:prstGeom prst="rect">
            <a:avLst/>
          </a:prstGeom>
        </p:spPr>
      </p:pic>
      <p:pic>
        <p:nvPicPr>
          <p:cNvPr id="4" name="图片 3">
            <a:extLst>
              <a:ext uri="{FF2B5EF4-FFF2-40B4-BE49-F238E27FC236}">
                <a16:creationId xmlns:a16="http://schemas.microsoft.com/office/drawing/2014/main" id="{C3B8BD80-D34B-BBA8-0DC2-7881E29B8009}"/>
              </a:ext>
            </a:extLst>
          </p:cNvPr>
          <p:cNvPicPr>
            <a:picLocks noChangeAspect="1"/>
          </p:cNvPicPr>
          <p:nvPr/>
        </p:nvPicPr>
        <p:blipFill>
          <a:blip r:embed="rId13"/>
          <a:stretch>
            <a:fillRect/>
          </a:stretch>
        </p:blipFill>
        <p:spPr>
          <a:xfrm>
            <a:off x="11265327" y="-2"/>
            <a:ext cx="926672" cy="926672"/>
          </a:xfrm>
          <a:prstGeom prst="rect">
            <a:avLst/>
          </a:prstGeom>
        </p:spPr>
      </p:pic>
    </p:spTree>
    <p:extLst>
      <p:ext uri="{BB962C8B-B14F-4D97-AF65-F5344CB8AC3E}">
        <p14:creationId xmlns:p14="http://schemas.microsoft.com/office/powerpoint/2010/main" val="40108711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150F7AE6-C17A-56F2-E149-4284C6F78B03}"/>
              </a:ext>
            </a:extLst>
          </p:cNvPr>
          <p:cNvSpPr>
            <a:spLocks noGrp="1"/>
          </p:cNvSpPr>
          <p:nvPr>
            <p:ph type="sldNum" sz="quarter" idx="12"/>
          </p:nvPr>
        </p:nvSpPr>
        <p:spPr/>
        <p:txBody>
          <a:bodyPr/>
          <a:lstStyle/>
          <a:p>
            <a:fld id="{565CE74E-AB26-4998-AD42-012C4C1AD076}" type="slidenum">
              <a:rPr lang="zh-CN" altLang="en-US" smtClean="0"/>
              <a:t>9</a:t>
            </a:fld>
            <a:endParaRPr lang="zh-CN" altLang="en-US"/>
          </a:p>
        </p:txBody>
      </p:sp>
      <p:pic>
        <p:nvPicPr>
          <p:cNvPr id="4" name="图片 3">
            <a:extLst>
              <a:ext uri="{FF2B5EF4-FFF2-40B4-BE49-F238E27FC236}">
                <a16:creationId xmlns:a16="http://schemas.microsoft.com/office/drawing/2014/main" id="{9067F014-29C3-1A02-27CD-435408ADD354}"/>
              </a:ext>
            </a:extLst>
          </p:cNvPr>
          <p:cNvPicPr>
            <a:picLocks noChangeAspect="1"/>
          </p:cNvPicPr>
          <p:nvPr/>
        </p:nvPicPr>
        <p:blipFill>
          <a:blip r:embed="rId2"/>
          <a:stretch>
            <a:fillRect/>
          </a:stretch>
        </p:blipFill>
        <p:spPr>
          <a:xfrm>
            <a:off x="1322989" y="136525"/>
            <a:ext cx="9012478" cy="2951454"/>
          </a:xfrm>
          <a:prstGeom prst="rect">
            <a:avLst/>
          </a:prstGeom>
        </p:spPr>
      </p:pic>
      <p:sp>
        <p:nvSpPr>
          <p:cNvPr id="5" name="矩形 4">
            <a:extLst>
              <a:ext uri="{FF2B5EF4-FFF2-40B4-BE49-F238E27FC236}">
                <a16:creationId xmlns:a16="http://schemas.microsoft.com/office/drawing/2014/main" id="{216E48F3-77A5-F801-60C3-E08EA1874BF9}"/>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6" name="图片 5">
            <a:extLst>
              <a:ext uri="{FF2B5EF4-FFF2-40B4-BE49-F238E27FC236}">
                <a16:creationId xmlns:a16="http://schemas.microsoft.com/office/drawing/2014/main" id="{78D939F4-A3C3-CAD6-057B-58326FACC218}"/>
              </a:ext>
            </a:extLst>
          </p:cNvPr>
          <p:cNvPicPr>
            <a:picLocks noChangeAspect="1"/>
          </p:cNvPicPr>
          <p:nvPr/>
        </p:nvPicPr>
        <p:blipFill>
          <a:blip r:embed="rId3"/>
          <a:stretch>
            <a:fillRect/>
          </a:stretch>
        </p:blipFill>
        <p:spPr>
          <a:xfrm>
            <a:off x="936360" y="3236842"/>
            <a:ext cx="10319280" cy="3384724"/>
          </a:xfrm>
          <a:prstGeom prst="rect">
            <a:avLst/>
          </a:prstGeom>
        </p:spPr>
      </p:pic>
      <p:pic>
        <p:nvPicPr>
          <p:cNvPr id="7" name="图片 6">
            <a:extLst>
              <a:ext uri="{FF2B5EF4-FFF2-40B4-BE49-F238E27FC236}">
                <a16:creationId xmlns:a16="http://schemas.microsoft.com/office/drawing/2014/main" id="{426D6C8A-9805-3B87-896D-7F8BB86D173E}"/>
              </a:ext>
            </a:extLst>
          </p:cNvPr>
          <p:cNvPicPr>
            <a:picLocks noChangeAspect="1"/>
          </p:cNvPicPr>
          <p:nvPr/>
        </p:nvPicPr>
        <p:blipFill>
          <a:blip r:embed="rId4"/>
          <a:stretch>
            <a:fillRect/>
          </a:stretch>
        </p:blipFill>
        <p:spPr>
          <a:xfrm>
            <a:off x="11265327" y="-2"/>
            <a:ext cx="926672" cy="926672"/>
          </a:xfrm>
          <a:prstGeom prst="rect">
            <a:avLst/>
          </a:prstGeom>
        </p:spPr>
      </p:pic>
    </p:spTree>
    <p:extLst>
      <p:ext uri="{BB962C8B-B14F-4D97-AF65-F5344CB8AC3E}">
        <p14:creationId xmlns:p14="http://schemas.microsoft.com/office/powerpoint/2010/main" val="1186053597"/>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1027</TotalTime>
  <Words>650</Words>
  <Application>Microsoft Office PowerPoint</Application>
  <PresentationFormat>宽屏</PresentationFormat>
  <Paragraphs>112</Paragraphs>
  <Slides>39</Slides>
  <Notes>2</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39</vt:i4>
      </vt:variant>
    </vt:vector>
  </HeadingPairs>
  <TitlesOfParts>
    <vt:vector size="46" baseType="lpstr">
      <vt:lpstr>等线</vt:lpstr>
      <vt:lpstr>仿宋</vt:lpstr>
      <vt:lpstr>Arial</vt:lpstr>
      <vt:lpstr>Calibri</vt:lpstr>
      <vt:lpstr>Times New Roman</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XIONG WEITAO</dc:creator>
  <cp:lastModifiedBy>XIONG WEITAO</cp:lastModifiedBy>
  <cp:revision>18</cp:revision>
  <dcterms:created xsi:type="dcterms:W3CDTF">2024-04-24T09:00:12Z</dcterms:created>
  <dcterms:modified xsi:type="dcterms:W3CDTF">2024-04-26T12:48:47Z</dcterms:modified>
</cp:coreProperties>
</file>